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19"/>
  </p:notesMasterIdLst>
  <p:handoutMasterIdLst>
    <p:handoutMasterId r:id="rId20"/>
  </p:handoutMasterIdLst>
  <p:sldIdLst>
    <p:sldId id="487" r:id="rId2"/>
    <p:sldId id="488" r:id="rId3"/>
    <p:sldId id="491" r:id="rId4"/>
    <p:sldId id="490" r:id="rId5"/>
    <p:sldId id="492" r:id="rId6"/>
    <p:sldId id="489" r:id="rId7"/>
    <p:sldId id="496" r:id="rId8"/>
    <p:sldId id="493" r:id="rId9"/>
    <p:sldId id="498" r:id="rId10"/>
    <p:sldId id="494" r:id="rId11"/>
    <p:sldId id="499" r:id="rId12"/>
    <p:sldId id="506" r:id="rId13"/>
    <p:sldId id="500" r:id="rId14"/>
    <p:sldId id="502" r:id="rId15"/>
    <p:sldId id="503" r:id="rId16"/>
    <p:sldId id="504" r:id="rId17"/>
    <p:sldId id="50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E3F4"/>
    <a:srgbClr val="CC00CC"/>
    <a:srgbClr val="70AD47"/>
    <a:srgbClr val="00B0F0"/>
    <a:srgbClr val="FFC000"/>
    <a:srgbClr val="191919"/>
    <a:srgbClr val="ED7D31"/>
    <a:srgbClr val="B0008E"/>
    <a:srgbClr val="4472C4"/>
    <a:srgbClr val="FFD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6E38C-F3A3-463F-BBC6-86865092B7A8}" v="31" dt="2021-05-10T13:29:21.1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93" autoAdjust="0"/>
    <p:restoredTop sz="94660"/>
  </p:normalViewPr>
  <p:slideViewPr>
    <p:cSldViewPr snapToGrid="0">
      <p:cViewPr>
        <p:scale>
          <a:sx n="100" d="100"/>
          <a:sy n="100" d="100"/>
        </p:scale>
        <p:origin x="555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80" y="5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Haase" userId="4053ae19d436208f" providerId="LiveId" clId="{F766743D-6853-4439-86A0-3555B6A285F5}"/>
    <pc:docChg chg="modSld">
      <pc:chgData name="Robert Haase" userId="4053ae19d436208f" providerId="LiveId" clId="{F766743D-6853-4439-86A0-3555B6A285F5}" dt="2021-04-23T13:52:04.234" v="8"/>
      <pc:docMkLst>
        <pc:docMk/>
      </pc:docMkLst>
      <pc:sldChg chg="modSp mod modAnim">
        <pc:chgData name="Robert Haase" userId="4053ae19d436208f" providerId="LiveId" clId="{F766743D-6853-4439-86A0-3555B6A285F5}" dt="2021-04-23T13:50:13.952" v="4"/>
        <pc:sldMkLst>
          <pc:docMk/>
          <pc:sldMk cId="2708548429" sldId="613"/>
        </pc:sldMkLst>
        <pc:spChg chg="mod">
          <ac:chgData name="Robert Haase" userId="4053ae19d436208f" providerId="LiveId" clId="{F766743D-6853-4439-86A0-3555B6A285F5}" dt="2021-04-23T13:49:41.626" v="0" actId="1076"/>
          <ac:spMkLst>
            <pc:docMk/>
            <pc:sldMk cId="2708548429" sldId="613"/>
            <ac:spMk id="19" creationId="{ACFA4DC8-F21B-4C24-A7F6-118562E6550C}"/>
          </ac:spMkLst>
        </pc:spChg>
      </pc:sldChg>
      <pc:sldChg chg="modAnim">
        <pc:chgData name="Robert Haase" userId="4053ae19d436208f" providerId="LiveId" clId="{F766743D-6853-4439-86A0-3555B6A285F5}" dt="2021-04-23T13:49:49.666" v="2"/>
        <pc:sldMkLst>
          <pc:docMk/>
          <pc:sldMk cId="2903471209" sldId="614"/>
        </pc:sldMkLst>
      </pc:sldChg>
      <pc:sldChg chg="modAnim">
        <pc:chgData name="Robert Haase" userId="4053ae19d436208f" providerId="LiveId" clId="{F766743D-6853-4439-86A0-3555B6A285F5}" dt="2021-04-23T13:52:04.234" v="8"/>
        <pc:sldMkLst>
          <pc:docMk/>
          <pc:sldMk cId="806185101" sldId="1020"/>
        </pc:sldMkLst>
      </pc:sldChg>
    </pc:docChg>
  </pc:docChgLst>
  <pc:docChgLst>
    <pc:chgData name="Robert Haase" userId="4053ae19d436208f" providerId="LiveId" clId="{68F6E38C-F3A3-463F-BBC6-86865092B7A8}"/>
    <pc:docChg chg="undo custSel addSld delSld modSld modMainMaster">
      <pc:chgData name="Robert Haase" userId="4053ae19d436208f" providerId="LiveId" clId="{68F6E38C-F3A3-463F-BBC6-86865092B7A8}" dt="2021-05-11T10:59:15.058" v="594" actId="1076"/>
      <pc:docMkLst>
        <pc:docMk/>
      </pc:docMkLst>
      <pc:sldChg chg="add">
        <pc:chgData name="Robert Haase" userId="4053ae19d436208f" providerId="LiveId" clId="{68F6E38C-F3A3-463F-BBC6-86865092B7A8}" dt="2021-05-08T11:49:15.737" v="111"/>
        <pc:sldMkLst>
          <pc:docMk/>
          <pc:sldMk cId="1197428315" sldId="314"/>
        </pc:sldMkLst>
      </pc:sldChg>
      <pc:sldChg chg="modSp add mod">
        <pc:chgData name="Robert Haase" userId="4053ae19d436208f" providerId="LiveId" clId="{68F6E38C-F3A3-463F-BBC6-86865092B7A8}" dt="2021-05-10T13:08:30.830" v="221" actId="1076"/>
        <pc:sldMkLst>
          <pc:docMk/>
          <pc:sldMk cId="3380467142" sldId="315"/>
        </pc:sldMkLst>
        <pc:spChg chg="mod">
          <ac:chgData name="Robert Haase" userId="4053ae19d436208f" providerId="LiveId" clId="{68F6E38C-F3A3-463F-BBC6-86865092B7A8}" dt="2021-05-10T13:08:30.830" v="221" actId="1076"/>
          <ac:spMkLst>
            <pc:docMk/>
            <pc:sldMk cId="3380467142" sldId="315"/>
            <ac:spMk id="3" creationId="{00000000-0000-0000-0000-000000000000}"/>
          </ac:spMkLst>
        </pc:spChg>
      </pc:sldChg>
      <pc:sldChg chg="del">
        <pc:chgData name="Robert Haase" userId="4053ae19d436208f" providerId="LiveId" clId="{68F6E38C-F3A3-463F-BBC6-86865092B7A8}" dt="2021-05-10T13:07:59.536" v="219" actId="47"/>
        <pc:sldMkLst>
          <pc:docMk/>
          <pc:sldMk cId="174366794" sldId="324"/>
        </pc:sldMkLst>
      </pc:sldChg>
      <pc:sldChg chg="modSp mod">
        <pc:chgData name="Robert Haase" userId="4053ae19d436208f" providerId="LiveId" clId="{68F6E38C-F3A3-463F-BBC6-86865092B7A8}" dt="2021-05-08T10:31:38.248" v="3" actId="20577"/>
        <pc:sldMkLst>
          <pc:docMk/>
          <pc:sldMk cId="3874747380" sldId="487"/>
        </pc:sldMkLst>
        <pc:spChg chg="mod">
          <ac:chgData name="Robert Haase" userId="4053ae19d436208f" providerId="LiveId" clId="{68F6E38C-F3A3-463F-BBC6-86865092B7A8}" dt="2021-05-08T10:31:38.248" v="3" actId="20577"/>
          <ac:spMkLst>
            <pc:docMk/>
            <pc:sldMk cId="3874747380" sldId="487"/>
            <ac:spMk id="11" creationId="{00000000-0000-0000-0000-000000000000}"/>
          </ac:spMkLst>
        </pc:spChg>
      </pc:sldChg>
      <pc:sldChg chg="del">
        <pc:chgData name="Robert Haase" userId="4053ae19d436208f" providerId="LiveId" clId="{68F6E38C-F3A3-463F-BBC6-86865092B7A8}" dt="2021-05-08T10:31:52.228" v="4" actId="47"/>
        <pc:sldMkLst>
          <pc:docMk/>
          <pc:sldMk cId="2688042608" sldId="538"/>
        </pc:sldMkLst>
      </pc:sldChg>
      <pc:sldChg chg="delSp modSp add mod modAnim">
        <pc:chgData name="Robert Haase" userId="4053ae19d436208f" providerId="LiveId" clId="{68F6E38C-F3A3-463F-BBC6-86865092B7A8}" dt="2021-05-08T11:52:31.421" v="213" actId="20577"/>
        <pc:sldMkLst>
          <pc:docMk/>
          <pc:sldMk cId="2329594940" sldId="549"/>
        </pc:sldMkLst>
        <pc:spChg chg="mod">
          <ac:chgData name="Robert Haase" userId="4053ae19d436208f" providerId="LiveId" clId="{68F6E38C-F3A3-463F-BBC6-86865092B7A8}" dt="2021-05-08T11:52:24.155" v="206" actId="1036"/>
          <ac:spMkLst>
            <pc:docMk/>
            <pc:sldMk cId="2329594940" sldId="549"/>
            <ac:spMk id="2" creationId="{00000000-0000-0000-0000-000000000000}"/>
          </ac:spMkLst>
        </pc:spChg>
        <pc:spChg chg="mod">
          <ac:chgData name="Robert Haase" userId="4053ae19d436208f" providerId="LiveId" clId="{68F6E38C-F3A3-463F-BBC6-86865092B7A8}" dt="2021-05-08T11:52:26.805" v="211" actId="6549"/>
          <ac:spMkLst>
            <pc:docMk/>
            <pc:sldMk cId="2329594940" sldId="549"/>
            <ac:spMk id="3" creationId="{00000000-0000-0000-0000-000000000000}"/>
          </ac:spMkLst>
        </pc:spChg>
        <pc:spChg chg="mod">
          <ac:chgData name="Robert Haase" userId="4053ae19d436208f" providerId="LiveId" clId="{68F6E38C-F3A3-463F-BBC6-86865092B7A8}" dt="2021-05-08T11:52:31.421" v="213" actId="20577"/>
          <ac:spMkLst>
            <pc:docMk/>
            <pc:sldMk cId="2329594940" sldId="549"/>
            <ac:spMk id="11" creationId="{00000000-0000-0000-0000-000000000000}"/>
          </ac:spMkLst>
        </pc:spChg>
        <pc:grpChg chg="del">
          <ac:chgData name="Robert Haase" userId="4053ae19d436208f" providerId="LiveId" clId="{68F6E38C-F3A3-463F-BBC6-86865092B7A8}" dt="2021-05-08T11:52:12.404" v="151" actId="478"/>
          <ac:grpSpMkLst>
            <pc:docMk/>
            <pc:sldMk cId="2329594940" sldId="549"/>
            <ac:grpSpMk id="12" creationId="{F23C652B-BD8D-4E2B-B975-032651DB4F4C}"/>
          </ac:grpSpMkLst>
        </pc:grpChg>
        <pc:picChg chg="del">
          <ac:chgData name="Robert Haase" userId="4053ae19d436208f" providerId="LiveId" clId="{68F6E38C-F3A3-463F-BBC6-86865092B7A8}" dt="2021-05-08T11:49:33.378" v="113" actId="478"/>
          <ac:picMkLst>
            <pc:docMk/>
            <pc:sldMk cId="2329594940" sldId="549"/>
            <ac:picMk id="8" creationId="{A4E5B5F2-490B-473D-BD3E-F2BAD01AE682}"/>
          </ac:picMkLst>
        </pc:picChg>
      </pc:sldChg>
      <pc:sldChg chg="del">
        <pc:chgData name="Robert Haase" userId="4053ae19d436208f" providerId="LiveId" clId="{68F6E38C-F3A3-463F-BBC6-86865092B7A8}" dt="2021-05-10T13:07:59.536" v="219" actId="47"/>
        <pc:sldMkLst>
          <pc:docMk/>
          <pc:sldMk cId="3808545641" sldId="572"/>
        </pc:sldMkLst>
      </pc:sldChg>
      <pc:sldChg chg="add">
        <pc:chgData name="Robert Haase" userId="4053ae19d436208f" providerId="LiveId" clId="{68F6E38C-F3A3-463F-BBC6-86865092B7A8}" dt="2021-05-08T11:49:15.737" v="111"/>
        <pc:sldMkLst>
          <pc:docMk/>
          <pc:sldMk cId="4026826968" sldId="583"/>
        </pc:sldMkLst>
      </pc:sldChg>
      <pc:sldChg chg="del">
        <pc:chgData name="Robert Haase" userId="4053ae19d436208f" providerId="LiveId" clId="{68F6E38C-F3A3-463F-BBC6-86865092B7A8}" dt="2021-05-10T13:07:59.536" v="219" actId="47"/>
        <pc:sldMkLst>
          <pc:docMk/>
          <pc:sldMk cId="4189698281" sldId="590"/>
        </pc:sldMkLst>
      </pc:sldChg>
      <pc:sldChg chg="del">
        <pc:chgData name="Robert Haase" userId="4053ae19d436208f" providerId="LiveId" clId="{68F6E38C-F3A3-463F-BBC6-86865092B7A8}" dt="2021-05-10T13:07:59.536" v="219" actId="47"/>
        <pc:sldMkLst>
          <pc:docMk/>
          <pc:sldMk cId="3716223722" sldId="591"/>
        </pc:sldMkLst>
      </pc:sldChg>
      <pc:sldChg chg="addSp modSp mod modAnim">
        <pc:chgData name="Robert Haase" userId="4053ae19d436208f" providerId="LiveId" clId="{68F6E38C-F3A3-463F-BBC6-86865092B7A8}" dt="2021-05-08T10:32:57.996" v="95"/>
        <pc:sldMkLst>
          <pc:docMk/>
          <pc:sldMk cId="157669235" sldId="592"/>
        </pc:sldMkLst>
        <pc:spChg chg="mod">
          <ac:chgData name="Robert Haase" userId="4053ae19d436208f" providerId="LiveId" clId="{68F6E38C-F3A3-463F-BBC6-86865092B7A8}" dt="2021-05-08T10:32:34.321" v="90" actId="20577"/>
          <ac:spMkLst>
            <pc:docMk/>
            <pc:sldMk cId="157669235" sldId="592"/>
            <ac:spMk id="8" creationId="{4FB2B6F1-693C-4831-B5B8-E59C30983987}"/>
          </ac:spMkLst>
        </pc:spChg>
        <pc:spChg chg="add mod">
          <ac:chgData name="Robert Haase" userId="4053ae19d436208f" providerId="LiveId" clId="{68F6E38C-F3A3-463F-BBC6-86865092B7A8}" dt="2021-05-08T10:32:46.580" v="93" actId="1076"/>
          <ac:spMkLst>
            <pc:docMk/>
            <pc:sldMk cId="157669235" sldId="592"/>
            <ac:spMk id="10" creationId="{9CCCB8F6-F17B-4B62-81D6-BADF6C31302C}"/>
          </ac:spMkLst>
        </pc:spChg>
      </pc:sldChg>
      <pc:sldChg chg="addSp delSp modSp mod modAnim">
        <pc:chgData name="Robert Haase" userId="4053ae19d436208f" providerId="LiveId" clId="{68F6E38C-F3A3-463F-BBC6-86865092B7A8}" dt="2021-05-10T13:12:23.933" v="390" actId="20577"/>
        <pc:sldMkLst>
          <pc:docMk/>
          <pc:sldMk cId="3755191875" sldId="609"/>
        </pc:sldMkLst>
        <pc:spChg chg="mod">
          <ac:chgData name="Robert Haase" userId="4053ae19d436208f" providerId="LiveId" clId="{68F6E38C-F3A3-463F-BBC6-86865092B7A8}" dt="2021-05-10T13:11:13.251" v="307" actId="20577"/>
          <ac:spMkLst>
            <pc:docMk/>
            <pc:sldMk cId="3755191875" sldId="609"/>
            <ac:spMk id="3" creationId="{74913A94-BF86-4A27-860D-3585469796E7}"/>
          </ac:spMkLst>
        </pc:spChg>
        <pc:spChg chg="mod">
          <ac:chgData name="Robert Haase" userId="4053ae19d436208f" providerId="LiveId" clId="{68F6E38C-F3A3-463F-BBC6-86865092B7A8}" dt="2021-05-10T13:12:23.933" v="390" actId="20577"/>
          <ac:spMkLst>
            <pc:docMk/>
            <pc:sldMk cId="3755191875" sldId="609"/>
            <ac:spMk id="4" creationId="{FCEEC18B-ADE6-458B-9F74-B6351265BB4D}"/>
          </ac:spMkLst>
        </pc:spChg>
        <pc:spChg chg="add mod">
          <ac:chgData name="Robert Haase" userId="4053ae19d436208f" providerId="LiveId" clId="{68F6E38C-F3A3-463F-BBC6-86865092B7A8}" dt="2021-05-10T13:11:59.330" v="353"/>
          <ac:spMkLst>
            <pc:docMk/>
            <pc:sldMk cId="3755191875" sldId="609"/>
            <ac:spMk id="11" creationId="{24F4E1E5-FDA9-4F20-8A7F-24C2F07FA9C8}"/>
          </ac:spMkLst>
        </pc:spChg>
        <pc:spChg chg="add mod">
          <ac:chgData name="Robert Haase" userId="4053ae19d436208f" providerId="LiveId" clId="{68F6E38C-F3A3-463F-BBC6-86865092B7A8}" dt="2021-05-10T13:11:59.330" v="353"/>
          <ac:spMkLst>
            <pc:docMk/>
            <pc:sldMk cId="3755191875" sldId="609"/>
            <ac:spMk id="12" creationId="{F454AB2A-C303-4235-BAE8-12FA0F6824F5}"/>
          </ac:spMkLst>
        </pc:spChg>
        <pc:spChg chg="add mod">
          <ac:chgData name="Robert Haase" userId="4053ae19d436208f" providerId="LiveId" clId="{68F6E38C-F3A3-463F-BBC6-86865092B7A8}" dt="2021-05-10T13:11:59.330" v="353"/>
          <ac:spMkLst>
            <pc:docMk/>
            <pc:sldMk cId="3755191875" sldId="609"/>
            <ac:spMk id="13" creationId="{4A5649A6-E313-42CD-A2BD-54E5206AD32B}"/>
          </ac:spMkLst>
        </pc:spChg>
        <pc:spChg chg="add mod">
          <ac:chgData name="Robert Haase" userId="4053ae19d436208f" providerId="LiveId" clId="{68F6E38C-F3A3-463F-BBC6-86865092B7A8}" dt="2021-05-10T13:11:59.330" v="353"/>
          <ac:spMkLst>
            <pc:docMk/>
            <pc:sldMk cId="3755191875" sldId="609"/>
            <ac:spMk id="14" creationId="{D3446258-130C-4F0E-B8D8-9E508948C26C}"/>
          </ac:spMkLst>
        </pc:spChg>
        <pc:spChg chg="add mod">
          <ac:chgData name="Robert Haase" userId="4053ae19d436208f" providerId="LiveId" clId="{68F6E38C-F3A3-463F-BBC6-86865092B7A8}" dt="2021-05-10T13:11:59.330" v="353"/>
          <ac:spMkLst>
            <pc:docMk/>
            <pc:sldMk cId="3755191875" sldId="609"/>
            <ac:spMk id="16" creationId="{85BA9E1B-6EEB-49F2-ADF8-408A3CD68148}"/>
          </ac:spMkLst>
        </pc:spChg>
        <pc:spChg chg="add mod">
          <ac:chgData name="Robert Haase" userId="4053ae19d436208f" providerId="LiveId" clId="{68F6E38C-F3A3-463F-BBC6-86865092B7A8}" dt="2021-05-10T13:11:59.330" v="353"/>
          <ac:spMkLst>
            <pc:docMk/>
            <pc:sldMk cId="3755191875" sldId="609"/>
            <ac:spMk id="17" creationId="{FEBE877F-6503-42F5-A716-C4C76348C9A5}"/>
          </ac:spMkLst>
        </pc:spChg>
        <pc:picChg chg="add mod">
          <ac:chgData name="Robert Haase" userId="4053ae19d436208f" providerId="LiveId" clId="{68F6E38C-F3A3-463F-BBC6-86865092B7A8}" dt="2021-05-10T13:11:59.330" v="353"/>
          <ac:picMkLst>
            <pc:docMk/>
            <pc:sldMk cId="3755191875" sldId="609"/>
            <ac:picMk id="5" creationId="{2B93BC1D-F4AD-4CD5-B2A9-8B1FD8AAFCD4}"/>
          </ac:picMkLst>
        </pc:picChg>
        <pc:picChg chg="del">
          <ac:chgData name="Robert Haase" userId="4053ae19d436208f" providerId="LiveId" clId="{68F6E38C-F3A3-463F-BBC6-86865092B7A8}" dt="2021-05-08T10:34:58.746" v="108" actId="478"/>
          <ac:picMkLst>
            <pc:docMk/>
            <pc:sldMk cId="3755191875" sldId="609"/>
            <ac:picMk id="5" creationId="{AA496218-C63C-4D92-AC41-B5FA6460F860}"/>
          </ac:picMkLst>
        </pc:picChg>
        <pc:picChg chg="del">
          <ac:chgData name="Robert Haase" userId="4053ae19d436208f" providerId="LiveId" clId="{68F6E38C-F3A3-463F-BBC6-86865092B7A8}" dt="2021-05-08T10:34:59.874" v="109" actId="478"/>
          <ac:picMkLst>
            <pc:docMk/>
            <pc:sldMk cId="3755191875" sldId="609"/>
            <ac:picMk id="6" creationId="{705E72F9-8534-43AB-A456-1C64F1EDB6B0}"/>
          </ac:picMkLst>
        </pc:picChg>
        <pc:picChg chg="add mod">
          <ac:chgData name="Robert Haase" userId="4053ae19d436208f" providerId="LiveId" clId="{68F6E38C-F3A3-463F-BBC6-86865092B7A8}" dt="2021-05-10T13:11:59.330" v="353"/>
          <ac:picMkLst>
            <pc:docMk/>
            <pc:sldMk cId="3755191875" sldId="609"/>
            <ac:picMk id="6" creationId="{D3F0E8D1-7C44-4AD4-A883-722AA9265C7E}"/>
          </ac:picMkLst>
        </pc:picChg>
        <pc:picChg chg="del">
          <ac:chgData name="Robert Haase" userId="4053ae19d436208f" providerId="LiveId" clId="{68F6E38C-F3A3-463F-BBC6-86865092B7A8}" dt="2021-05-08T10:35:01.911" v="110" actId="478"/>
          <ac:picMkLst>
            <pc:docMk/>
            <pc:sldMk cId="3755191875" sldId="609"/>
            <ac:picMk id="7" creationId="{775330B3-43CB-4404-AA72-4DCA9DE68893}"/>
          </ac:picMkLst>
        </pc:picChg>
        <pc:picChg chg="add mod">
          <ac:chgData name="Robert Haase" userId="4053ae19d436208f" providerId="LiveId" clId="{68F6E38C-F3A3-463F-BBC6-86865092B7A8}" dt="2021-05-10T13:11:59.330" v="353"/>
          <ac:picMkLst>
            <pc:docMk/>
            <pc:sldMk cId="3755191875" sldId="609"/>
            <ac:picMk id="7" creationId="{AF6020CB-A758-457D-951F-7F935502F600}"/>
          </ac:picMkLst>
        </pc:picChg>
        <pc:picChg chg="add mod">
          <ac:chgData name="Robert Haase" userId="4053ae19d436208f" providerId="LiveId" clId="{68F6E38C-F3A3-463F-BBC6-86865092B7A8}" dt="2021-05-10T13:11:59.330" v="353"/>
          <ac:picMkLst>
            <pc:docMk/>
            <pc:sldMk cId="3755191875" sldId="609"/>
            <ac:picMk id="8" creationId="{83CB94A7-2AA5-4EB1-BC65-74A0748B3B60}"/>
          </ac:picMkLst>
        </pc:picChg>
        <pc:picChg chg="add mod">
          <ac:chgData name="Robert Haase" userId="4053ae19d436208f" providerId="LiveId" clId="{68F6E38C-F3A3-463F-BBC6-86865092B7A8}" dt="2021-05-10T13:11:59.330" v="353"/>
          <ac:picMkLst>
            <pc:docMk/>
            <pc:sldMk cId="3755191875" sldId="609"/>
            <ac:picMk id="9" creationId="{CCFB3BB6-72EB-4574-83C9-EAA2550CD1F0}"/>
          </ac:picMkLst>
        </pc:picChg>
        <pc:picChg chg="add mod">
          <ac:chgData name="Robert Haase" userId="4053ae19d436208f" providerId="LiveId" clId="{68F6E38C-F3A3-463F-BBC6-86865092B7A8}" dt="2021-05-10T13:11:59.330" v="353"/>
          <ac:picMkLst>
            <pc:docMk/>
            <pc:sldMk cId="3755191875" sldId="609"/>
            <ac:picMk id="10" creationId="{D1B267DC-389D-42C1-B56D-4417FBD82688}"/>
          </ac:picMkLst>
        </pc:picChg>
        <pc:picChg chg="add mod">
          <ac:chgData name="Robert Haase" userId="4053ae19d436208f" providerId="LiveId" clId="{68F6E38C-F3A3-463F-BBC6-86865092B7A8}" dt="2021-05-10T13:11:59.330" v="353"/>
          <ac:picMkLst>
            <pc:docMk/>
            <pc:sldMk cId="3755191875" sldId="609"/>
            <ac:picMk id="15" creationId="{1E6F0CFC-A347-46CB-ABA3-4AFF85E12DA2}"/>
          </ac:picMkLst>
        </pc:picChg>
      </pc:sldChg>
      <pc:sldChg chg="del">
        <pc:chgData name="Robert Haase" userId="4053ae19d436208f" providerId="LiveId" clId="{68F6E38C-F3A3-463F-BBC6-86865092B7A8}" dt="2021-05-08T10:33:31.888" v="102" actId="47"/>
        <pc:sldMkLst>
          <pc:docMk/>
          <pc:sldMk cId="1274887915" sldId="610"/>
        </pc:sldMkLst>
      </pc:sldChg>
      <pc:sldChg chg="del">
        <pc:chgData name="Robert Haase" userId="4053ae19d436208f" providerId="LiveId" clId="{68F6E38C-F3A3-463F-BBC6-86865092B7A8}" dt="2021-05-08T10:33:31.152" v="101" actId="47"/>
        <pc:sldMkLst>
          <pc:docMk/>
          <pc:sldMk cId="2701886146" sldId="611"/>
        </pc:sldMkLst>
      </pc:sldChg>
      <pc:sldChg chg="del">
        <pc:chgData name="Robert Haase" userId="4053ae19d436208f" providerId="LiveId" clId="{68F6E38C-F3A3-463F-BBC6-86865092B7A8}" dt="2021-05-08T10:33:30.636" v="100" actId="47"/>
        <pc:sldMkLst>
          <pc:docMk/>
          <pc:sldMk cId="2708548429" sldId="613"/>
        </pc:sldMkLst>
      </pc:sldChg>
      <pc:sldChg chg="del">
        <pc:chgData name="Robert Haase" userId="4053ae19d436208f" providerId="LiveId" clId="{68F6E38C-F3A3-463F-BBC6-86865092B7A8}" dt="2021-05-08T10:33:29.854" v="99" actId="47"/>
        <pc:sldMkLst>
          <pc:docMk/>
          <pc:sldMk cId="2903471209" sldId="614"/>
        </pc:sldMkLst>
      </pc:sldChg>
      <pc:sldChg chg="addSp delSp modSp add mod delAnim">
        <pc:chgData name="Robert Haase" userId="4053ae19d436208f" providerId="LiveId" clId="{68F6E38C-F3A3-463F-BBC6-86865092B7A8}" dt="2021-05-11T10:59:15.058" v="594" actId="1076"/>
        <pc:sldMkLst>
          <pc:docMk/>
          <pc:sldMk cId="2799427247" sldId="761"/>
        </pc:sldMkLst>
        <pc:spChg chg="mod">
          <ac:chgData name="Robert Haase" userId="4053ae19d436208f" providerId="LiveId" clId="{68F6E38C-F3A3-463F-BBC6-86865092B7A8}" dt="2021-05-10T13:18:13.600" v="417" actId="20577"/>
          <ac:spMkLst>
            <pc:docMk/>
            <pc:sldMk cId="2799427247" sldId="761"/>
            <ac:spMk id="3" creationId="{437D256E-E3A7-40B6-BC85-A87C92EDC08D}"/>
          </ac:spMkLst>
        </pc:spChg>
        <pc:spChg chg="mod">
          <ac:chgData name="Robert Haase" userId="4053ae19d436208f" providerId="LiveId" clId="{68F6E38C-F3A3-463F-BBC6-86865092B7A8}" dt="2021-05-11T10:59:15.058" v="594" actId="1076"/>
          <ac:spMkLst>
            <pc:docMk/>
            <pc:sldMk cId="2799427247" sldId="761"/>
            <ac:spMk id="6" creationId="{D3C63BC3-FF52-473C-9335-5799B0AF7247}"/>
          </ac:spMkLst>
        </pc:spChg>
        <pc:picChg chg="del">
          <ac:chgData name="Robert Haase" userId="4053ae19d436208f" providerId="LiveId" clId="{68F6E38C-F3A3-463F-BBC6-86865092B7A8}" dt="2021-05-10T13:15:54.201" v="391" actId="478"/>
          <ac:picMkLst>
            <pc:docMk/>
            <pc:sldMk cId="2799427247" sldId="761"/>
            <ac:picMk id="4" creationId="{B491B44D-889C-4243-A22E-DAE0061B7D0A}"/>
          </ac:picMkLst>
        </pc:picChg>
        <pc:picChg chg="del">
          <ac:chgData name="Robert Haase" userId="4053ae19d436208f" providerId="LiveId" clId="{68F6E38C-F3A3-463F-BBC6-86865092B7A8}" dt="2021-05-10T13:17:11.633" v="398" actId="478"/>
          <ac:picMkLst>
            <pc:docMk/>
            <pc:sldMk cId="2799427247" sldId="761"/>
            <ac:picMk id="5" creationId="{22D545B1-858F-4A2A-841F-732D506ECD6B}"/>
          </ac:picMkLst>
        </pc:picChg>
        <pc:picChg chg="add del">
          <ac:chgData name="Robert Haase" userId="4053ae19d436208f" providerId="LiveId" clId="{68F6E38C-F3A3-463F-BBC6-86865092B7A8}" dt="2021-05-10T13:17:53.582" v="409" actId="478"/>
          <ac:picMkLst>
            <pc:docMk/>
            <pc:sldMk cId="2799427247" sldId="761"/>
            <ac:picMk id="7" creationId="{60AF2384-D1C9-4F95-A78C-3B71ADF13E67}"/>
          </ac:picMkLst>
        </pc:picChg>
        <pc:picChg chg="del">
          <ac:chgData name="Robert Haase" userId="4053ae19d436208f" providerId="LiveId" clId="{68F6E38C-F3A3-463F-BBC6-86865092B7A8}" dt="2021-05-10T13:15:58.918" v="394" actId="478"/>
          <ac:picMkLst>
            <pc:docMk/>
            <pc:sldMk cId="2799427247" sldId="761"/>
            <ac:picMk id="9" creationId="{97744790-81B7-4338-BFDD-1E78150F9EF6}"/>
          </ac:picMkLst>
        </pc:picChg>
        <pc:picChg chg="add mod">
          <ac:chgData name="Robert Haase" userId="4053ae19d436208f" providerId="LiveId" clId="{68F6E38C-F3A3-463F-BBC6-86865092B7A8}" dt="2021-05-10T13:18:02.672" v="412" actId="14100"/>
          <ac:picMkLst>
            <pc:docMk/>
            <pc:sldMk cId="2799427247" sldId="761"/>
            <ac:picMk id="11" creationId="{AE3E010A-8617-4B7F-977E-F318A3C869E0}"/>
          </ac:picMkLst>
        </pc:picChg>
        <pc:picChg chg="add mod">
          <ac:chgData name="Robert Haase" userId="4053ae19d436208f" providerId="LiveId" clId="{68F6E38C-F3A3-463F-BBC6-86865092B7A8}" dt="2021-05-10T13:17:59.725" v="411" actId="14100"/>
          <ac:picMkLst>
            <pc:docMk/>
            <pc:sldMk cId="2799427247" sldId="761"/>
            <ac:picMk id="13" creationId="{98F4553E-8E0B-4C3F-BA58-0813F35AC27D}"/>
          </ac:picMkLst>
        </pc:picChg>
        <pc:picChg chg="add mod">
          <ac:chgData name="Robert Haase" userId="4053ae19d436208f" providerId="LiveId" clId="{68F6E38C-F3A3-463F-BBC6-86865092B7A8}" dt="2021-05-10T13:17:48.364" v="407" actId="1076"/>
          <ac:picMkLst>
            <pc:docMk/>
            <pc:sldMk cId="2799427247" sldId="761"/>
            <ac:picMk id="15" creationId="{B7489F1C-4EF3-41C4-B2CA-E9AB510DCE7D}"/>
          </ac:picMkLst>
        </pc:picChg>
      </pc:sldChg>
      <pc:sldChg chg="addSp delSp modSp add mod delAnim">
        <pc:chgData name="Robert Haase" userId="4053ae19d436208f" providerId="LiveId" clId="{68F6E38C-F3A3-463F-BBC6-86865092B7A8}" dt="2021-05-10T13:21:42.868" v="435" actId="1076"/>
        <pc:sldMkLst>
          <pc:docMk/>
          <pc:sldMk cId="492248570" sldId="762"/>
        </pc:sldMkLst>
        <pc:spChg chg="mod">
          <ac:chgData name="Robert Haase" userId="4053ae19d436208f" providerId="LiveId" clId="{68F6E38C-F3A3-463F-BBC6-86865092B7A8}" dt="2021-05-10T13:18:52.089" v="420" actId="1076"/>
          <ac:spMkLst>
            <pc:docMk/>
            <pc:sldMk cId="492248570" sldId="762"/>
            <ac:spMk id="6" creationId="{5A9C929F-82BF-41F2-8809-7DDA00CCDEB8}"/>
          </ac:spMkLst>
        </pc:spChg>
        <pc:spChg chg="mod">
          <ac:chgData name="Robert Haase" userId="4053ae19d436208f" providerId="LiveId" clId="{68F6E38C-F3A3-463F-BBC6-86865092B7A8}" dt="2021-05-10T13:19:33.780" v="429" actId="14100"/>
          <ac:spMkLst>
            <pc:docMk/>
            <pc:sldMk cId="492248570" sldId="762"/>
            <ac:spMk id="14" creationId="{72074333-043B-4CF1-832A-73E40928BE94}"/>
          </ac:spMkLst>
        </pc:spChg>
        <pc:spChg chg="del">
          <ac:chgData name="Robert Haase" userId="4053ae19d436208f" providerId="LiveId" clId="{68F6E38C-F3A3-463F-BBC6-86865092B7A8}" dt="2021-05-10T13:19:35.780" v="430" actId="478"/>
          <ac:spMkLst>
            <pc:docMk/>
            <pc:sldMk cId="492248570" sldId="762"/>
            <ac:spMk id="15" creationId="{7ECB32D3-1937-4357-B83E-F6E97FE917D6}"/>
          </ac:spMkLst>
        </pc:spChg>
        <pc:picChg chg="add mod ord">
          <ac:chgData name="Robert Haase" userId="4053ae19d436208f" providerId="LiveId" clId="{68F6E38C-F3A3-463F-BBC6-86865092B7A8}" dt="2021-05-10T13:19:25.410" v="427" actId="167"/>
          <ac:picMkLst>
            <pc:docMk/>
            <pc:sldMk cId="492248570" sldId="762"/>
            <ac:picMk id="5" creationId="{9BCADC27-B447-4202-BC4D-DF6F859FF52F}"/>
          </ac:picMkLst>
        </pc:picChg>
        <pc:picChg chg="add mod">
          <ac:chgData name="Robert Haase" userId="4053ae19d436208f" providerId="LiveId" clId="{68F6E38C-F3A3-463F-BBC6-86865092B7A8}" dt="2021-05-10T13:21:42.868" v="435" actId="1076"/>
          <ac:picMkLst>
            <pc:docMk/>
            <pc:sldMk cId="492248570" sldId="762"/>
            <ac:picMk id="8" creationId="{2DA6F4F5-FBB1-4167-A722-3F263892372F}"/>
          </ac:picMkLst>
        </pc:picChg>
        <pc:picChg chg="del">
          <ac:chgData name="Robert Haase" userId="4053ae19d436208f" providerId="LiveId" clId="{68F6E38C-F3A3-463F-BBC6-86865092B7A8}" dt="2021-05-10T13:19:11.483" v="421" actId="478"/>
          <ac:picMkLst>
            <pc:docMk/>
            <pc:sldMk cId="492248570" sldId="762"/>
            <ac:picMk id="9" creationId="{3ABD75FB-6F49-452B-9920-955ECAAF16D7}"/>
          </ac:picMkLst>
        </pc:picChg>
        <pc:picChg chg="del">
          <ac:chgData name="Robert Haase" userId="4053ae19d436208f" providerId="LiveId" clId="{68F6E38C-F3A3-463F-BBC6-86865092B7A8}" dt="2021-05-10T13:19:13.569" v="422" actId="478"/>
          <ac:picMkLst>
            <pc:docMk/>
            <pc:sldMk cId="492248570" sldId="762"/>
            <ac:picMk id="10" creationId="{7E200D5F-8F74-4627-873B-7592B6F40EDE}"/>
          </ac:picMkLst>
        </pc:picChg>
        <pc:picChg chg="del">
          <ac:chgData name="Robert Haase" userId="4053ae19d436208f" providerId="LiveId" clId="{68F6E38C-F3A3-463F-BBC6-86865092B7A8}" dt="2021-05-10T13:19:49.030" v="432" actId="478"/>
          <ac:picMkLst>
            <pc:docMk/>
            <pc:sldMk cId="492248570" sldId="762"/>
            <ac:picMk id="11" creationId="{ADBDF0B1-68D7-49D5-B879-84E0136114DB}"/>
          </ac:picMkLst>
        </pc:picChg>
        <pc:picChg chg="del">
          <ac:chgData name="Robert Haase" userId="4053ae19d436208f" providerId="LiveId" clId="{68F6E38C-F3A3-463F-BBC6-86865092B7A8}" dt="2021-05-10T13:19:47.699" v="431" actId="478"/>
          <ac:picMkLst>
            <pc:docMk/>
            <pc:sldMk cId="492248570" sldId="762"/>
            <ac:picMk id="13" creationId="{5747FDD5-C495-4CAE-98CB-48F97E4FD3B3}"/>
          </ac:picMkLst>
        </pc:picChg>
      </pc:sldChg>
      <pc:sldChg chg="addSp delSp modSp add del mod">
        <pc:chgData name="Robert Haase" userId="4053ae19d436208f" providerId="LiveId" clId="{68F6E38C-F3A3-463F-BBC6-86865092B7A8}" dt="2021-05-10T13:27:24.493" v="473" actId="47"/>
        <pc:sldMkLst>
          <pc:docMk/>
          <pc:sldMk cId="991785560" sldId="763"/>
        </pc:sldMkLst>
        <pc:spChg chg="mod">
          <ac:chgData name="Robert Haase" userId="4053ae19d436208f" providerId="LiveId" clId="{68F6E38C-F3A3-463F-BBC6-86865092B7A8}" dt="2021-05-10T13:27:22.394" v="472" actId="21"/>
          <ac:spMkLst>
            <pc:docMk/>
            <pc:sldMk cId="991785560" sldId="763"/>
            <ac:spMk id="2" creationId="{3D99A7EE-DF66-40DE-B16B-5EF1802DDA67}"/>
          </ac:spMkLst>
        </pc:spChg>
        <pc:spChg chg="del">
          <ac:chgData name="Robert Haase" userId="4053ae19d436208f" providerId="LiveId" clId="{68F6E38C-F3A3-463F-BBC6-86865092B7A8}" dt="2021-05-10T13:25:25.982" v="443" actId="478"/>
          <ac:spMkLst>
            <pc:docMk/>
            <pc:sldMk cId="991785560" sldId="763"/>
            <ac:spMk id="3" creationId="{4498656C-8646-4399-8785-65BE492BB769}"/>
          </ac:spMkLst>
        </pc:spChg>
        <pc:spChg chg="mod">
          <ac:chgData name="Robert Haase" userId="4053ae19d436208f" providerId="LiveId" clId="{68F6E38C-F3A3-463F-BBC6-86865092B7A8}" dt="2021-05-10T13:24:37.607" v="440" actId="1076"/>
          <ac:spMkLst>
            <pc:docMk/>
            <pc:sldMk cId="991785560" sldId="763"/>
            <ac:spMk id="7" creationId="{C6794073-42EE-47AC-A4CB-8D1C16DFF926}"/>
          </ac:spMkLst>
        </pc:spChg>
        <pc:spChg chg="add del mod">
          <ac:chgData name="Robert Haase" userId="4053ae19d436208f" providerId="LiveId" clId="{68F6E38C-F3A3-463F-BBC6-86865092B7A8}" dt="2021-05-10T13:25:26.716" v="444" actId="478"/>
          <ac:spMkLst>
            <pc:docMk/>
            <pc:sldMk cId="991785560" sldId="763"/>
            <ac:spMk id="12" creationId="{0D8421A4-2DD7-4483-9C66-F3918362C2CB}"/>
          </ac:spMkLst>
        </pc:spChg>
        <pc:spChg chg="add mod">
          <ac:chgData name="Robert Haase" userId="4053ae19d436208f" providerId="LiveId" clId="{68F6E38C-F3A3-463F-BBC6-86865092B7A8}" dt="2021-05-10T13:26:52.525" v="460" actId="14100"/>
          <ac:spMkLst>
            <pc:docMk/>
            <pc:sldMk cId="991785560" sldId="763"/>
            <ac:spMk id="15" creationId="{EA6A9879-3101-4556-83A2-6C698F43DB86}"/>
          </ac:spMkLst>
        </pc:spChg>
        <pc:picChg chg="del">
          <ac:chgData name="Robert Haase" userId="4053ae19d436208f" providerId="LiveId" clId="{68F6E38C-F3A3-463F-BBC6-86865092B7A8}" dt="2021-05-10T13:24:38.858" v="441" actId="478"/>
          <ac:picMkLst>
            <pc:docMk/>
            <pc:sldMk cId="991785560" sldId="763"/>
            <ac:picMk id="4" creationId="{A2976B98-301D-4E4B-BE65-9EBB206E19B7}"/>
          </ac:picMkLst>
        </pc:picChg>
        <pc:picChg chg="del">
          <ac:chgData name="Robert Haase" userId="4053ae19d436208f" providerId="LiveId" clId="{68F6E38C-F3A3-463F-BBC6-86865092B7A8}" dt="2021-05-10T13:24:09.915" v="437" actId="478"/>
          <ac:picMkLst>
            <pc:docMk/>
            <pc:sldMk cId="991785560" sldId="763"/>
            <ac:picMk id="5" creationId="{D6AE00A6-D406-4C28-9F37-4684F75D5F9D}"/>
          </ac:picMkLst>
        </pc:picChg>
        <pc:picChg chg="del">
          <ac:chgData name="Robert Haase" userId="4053ae19d436208f" providerId="LiveId" clId="{68F6E38C-F3A3-463F-BBC6-86865092B7A8}" dt="2021-05-10T13:24:08.571" v="436" actId="478"/>
          <ac:picMkLst>
            <pc:docMk/>
            <pc:sldMk cId="991785560" sldId="763"/>
            <ac:picMk id="6" creationId="{EAEEBCC2-B294-4D30-9800-9BEF4FC23CCD}"/>
          </ac:picMkLst>
        </pc:picChg>
        <pc:picChg chg="add mod">
          <ac:chgData name="Robert Haase" userId="4053ae19d436208f" providerId="LiveId" clId="{68F6E38C-F3A3-463F-BBC6-86865092B7A8}" dt="2021-05-10T13:26:05.027" v="452" actId="14100"/>
          <ac:picMkLst>
            <pc:docMk/>
            <pc:sldMk cId="991785560" sldId="763"/>
            <ac:picMk id="10" creationId="{8136EC9F-6982-49DC-BE36-28240259ECD3}"/>
          </ac:picMkLst>
        </pc:picChg>
        <pc:picChg chg="add mod ord">
          <ac:chgData name="Robert Haase" userId="4053ae19d436208f" providerId="LiveId" clId="{68F6E38C-F3A3-463F-BBC6-86865092B7A8}" dt="2021-05-10T13:26:55.074" v="468" actId="1037"/>
          <ac:picMkLst>
            <pc:docMk/>
            <pc:sldMk cId="991785560" sldId="763"/>
            <ac:picMk id="14" creationId="{D6F6A1FF-90E5-458B-AABA-2327CA283259}"/>
          </ac:picMkLst>
        </pc:picChg>
      </pc:sldChg>
      <pc:sldChg chg="modSp add">
        <pc:chgData name="Robert Haase" userId="4053ae19d436208f" providerId="LiveId" clId="{68F6E38C-F3A3-463F-BBC6-86865092B7A8}" dt="2021-05-10T13:10:30.600" v="228" actId="20577"/>
        <pc:sldMkLst>
          <pc:docMk/>
          <pc:sldMk cId="1450527728" sldId="823"/>
        </pc:sldMkLst>
        <pc:spChg chg="mod">
          <ac:chgData name="Robert Haase" userId="4053ae19d436208f" providerId="LiveId" clId="{68F6E38C-F3A3-463F-BBC6-86865092B7A8}" dt="2021-05-10T13:10:30.600" v="228" actId="20577"/>
          <ac:spMkLst>
            <pc:docMk/>
            <pc:sldMk cId="1450527728" sldId="823"/>
            <ac:spMk id="9" creationId="{18DD0DC7-48AF-4F79-BD74-A435D2D8C946}"/>
          </ac:spMkLst>
        </pc:spChg>
      </pc:sldChg>
      <pc:sldChg chg="del">
        <pc:chgData name="Robert Haase" userId="4053ae19d436208f" providerId="LiveId" clId="{68F6E38C-F3A3-463F-BBC6-86865092B7A8}" dt="2021-05-08T10:34:53.959" v="106" actId="47"/>
        <pc:sldMkLst>
          <pc:docMk/>
          <pc:sldMk cId="3413921078" sldId="911"/>
        </pc:sldMkLst>
      </pc:sldChg>
      <pc:sldChg chg="modSp add mod">
        <pc:chgData name="Robert Haase" userId="4053ae19d436208f" providerId="LiveId" clId="{68F6E38C-F3A3-463F-BBC6-86865092B7A8}" dt="2021-05-08T11:51:55.268" v="137" actId="20577"/>
        <pc:sldMkLst>
          <pc:docMk/>
          <pc:sldMk cId="1048143328" sldId="913"/>
        </pc:sldMkLst>
        <pc:spChg chg="mod">
          <ac:chgData name="Robert Haase" userId="4053ae19d436208f" providerId="LiveId" clId="{68F6E38C-F3A3-463F-BBC6-86865092B7A8}" dt="2021-05-08T11:51:51.254" v="134" actId="20577"/>
          <ac:spMkLst>
            <pc:docMk/>
            <pc:sldMk cId="1048143328" sldId="913"/>
            <ac:spMk id="2" creationId="{00000000-0000-0000-0000-000000000000}"/>
          </ac:spMkLst>
        </pc:spChg>
        <pc:spChg chg="mod">
          <ac:chgData name="Robert Haase" userId="4053ae19d436208f" providerId="LiveId" clId="{68F6E38C-F3A3-463F-BBC6-86865092B7A8}" dt="2021-05-08T11:51:55.268" v="137" actId="20577"/>
          <ac:spMkLst>
            <pc:docMk/>
            <pc:sldMk cId="1048143328" sldId="913"/>
            <ac:spMk id="11" creationId="{00000000-0000-0000-0000-000000000000}"/>
          </ac:spMkLst>
        </pc:spChg>
      </pc:sldChg>
      <pc:sldChg chg="del">
        <pc:chgData name="Robert Haase" userId="4053ae19d436208f" providerId="LiveId" clId="{68F6E38C-F3A3-463F-BBC6-86865092B7A8}" dt="2021-05-08T10:31:24.409" v="0" actId="47"/>
        <pc:sldMkLst>
          <pc:docMk/>
          <pc:sldMk cId="66697222" sldId="914"/>
        </pc:sldMkLst>
      </pc:sldChg>
      <pc:sldChg chg="modSp add mod">
        <pc:chgData name="Robert Haase" userId="4053ae19d436208f" providerId="LiveId" clId="{68F6E38C-F3A3-463F-BBC6-86865092B7A8}" dt="2021-05-10T13:29:07.086" v="587" actId="20577"/>
        <pc:sldMkLst>
          <pc:docMk/>
          <pc:sldMk cId="2649745206" sldId="915"/>
        </pc:sldMkLst>
        <pc:spChg chg="mod">
          <ac:chgData name="Robert Haase" userId="4053ae19d436208f" providerId="LiveId" clId="{68F6E38C-F3A3-463F-BBC6-86865092B7A8}" dt="2021-05-10T13:29:07.086" v="587" actId="20577"/>
          <ac:spMkLst>
            <pc:docMk/>
            <pc:sldMk cId="2649745206" sldId="915"/>
            <ac:spMk id="3" creationId="{7B48DD72-A44A-423C-A673-8AF6F20C1B6C}"/>
          </ac:spMkLst>
        </pc:spChg>
      </pc:sldChg>
      <pc:sldChg chg="modSp add">
        <pc:chgData name="Robert Haase" userId="4053ae19d436208f" providerId="LiveId" clId="{68F6E38C-F3A3-463F-BBC6-86865092B7A8}" dt="2021-05-10T13:29:21.124" v="589" actId="20577"/>
        <pc:sldMkLst>
          <pc:docMk/>
          <pc:sldMk cId="4170806904" sldId="919"/>
        </pc:sldMkLst>
        <pc:spChg chg="mod">
          <ac:chgData name="Robert Haase" userId="4053ae19d436208f" providerId="LiveId" clId="{68F6E38C-F3A3-463F-BBC6-86865092B7A8}" dt="2021-05-10T13:29:21.124" v="589" actId="20577"/>
          <ac:spMkLst>
            <pc:docMk/>
            <pc:sldMk cId="4170806904" sldId="919"/>
            <ac:spMk id="3" creationId="{D780F5AB-BFEB-4EE0-B5AC-DEB82EF80DB6}"/>
          </ac:spMkLst>
        </pc:spChg>
      </pc:sldChg>
      <pc:sldChg chg="addSp modSp new mod">
        <pc:chgData name="Robert Haase" userId="4053ae19d436208f" providerId="LiveId" clId="{68F6E38C-F3A3-463F-BBC6-86865092B7A8}" dt="2021-05-10T13:28:27.753" v="583" actId="1035"/>
        <pc:sldMkLst>
          <pc:docMk/>
          <pc:sldMk cId="1696685032" sldId="920"/>
        </pc:sldMkLst>
        <pc:spChg chg="mod">
          <ac:chgData name="Robert Haase" userId="4053ae19d436208f" providerId="LiveId" clId="{68F6E38C-F3A3-463F-BBC6-86865092B7A8}" dt="2021-05-10T13:27:26.625" v="474"/>
          <ac:spMkLst>
            <pc:docMk/>
            <pc:sldMk cId="1696685032" sldId="920"/>
            <ac:spMk id="2" creationId="{42E77850-4DD3-4983-BB00-5176C58CA5E4}"/>
          </ac:spMkLst>
        </pc:spChg>
        <pc:spChg chg="mod">
          <ac:chgData name="Robert Haase" userId="4053ae19d436208f" providerId="LiveId" clId="{68F6E38C-F3A3-463F-BBC6-86865092B7A8}" dt="2021-05-10T13:27:53.251" v="536" actId="20577"/>
          <ac:spMkLst>
            <pc:docMk/>
            <pc:sldMk cId="1696685032" sldId="920"/>
            <ac:spMk id="3" creationId="{CC795D05-119A-4BE6-BF42-D2D2B769DD70}"/>
          </ac:spMkLst>
        </pc:spChg>
        <pc:spChg chg="add mod">
          <ac:chgData name="Robert Haase" userId="4053ae19d436208f" providerId="LiveId" clId="{68F6E38C-F3A3-463F-BBC6-86865092B7A8}" dt="2021-05-10T13:27:17.092" v="471"/>
          <ac:spMkLst>
            <pc:docMk/>
            <pc:sldMk cId="1696685032" sldId="920"/>
            <ac:spMk id="4" creationId="{467864CC-5C34-4C7A-AC8A-AEDFC1B51F09}"/>
          </ac:spMkLst>
        </pc:spChg>
        <pc:spChg chg="add mod">
          <ac:chgData name="Robert Haase" userId="4053ae19d436208f" providerId="LiveId" clId="{68F6E38C-F3A3-463F-BBC6-86865092B7A8}" dt="2021-05-10T13:27:17.092" v="471"/>
          <ac:spMkLst>
            <pc:docMk/>
            <pc:sldMk cId="1696685032" sldId="920"/>
            <ac:spMk id="5" creationId="{4CCB56ED-12C9-4BA9-A190-0747E803177E}"/>
          </ac:spMkLst>
        </pc:spChg>
        <pc:spChg chg="add mod">
          <ac:chgData name="Robert Haase" userId="4053ae19d436208f" providerId="LiveId" clId="{68F6E38C-F3A3-463F-BBC6-86865092B7A8}" dt="2021-05-10T13:27:17.092" v="471"/>
          <ac:spMkLst>
            <pc:docMk/>
            <pc:sldMk cId="1696685032" sldId="920"/>
            <ac:spMk id="7" creationId="{A28011E6-D338-4B18-ADA8-6AA0D7D99AB6}"/>
          </ac:spMkLst>
        </pc:spChg>
        <pc:spChg chg="add mod">
          <ac:chgData name="Robert Haase" userId="4053ae19d436208f" providerId="LiveId" clId="{68F6E38C-F3A3-463F-BBC6-86865092B7A8}" dt="2021-05-10T13:28:16.887" v="574" actId="207"/>
          <ac:spMkLst>
            <pc:docMk/>
            <pc:sldMk cId="1696685032" sldId="920"/>
            <ac:spMk id="9" creationId="{B0CF60F1-E6B8-43DD-AC44-0D1334708066}"/>
          </ac:spMkLst>
        </pc:spChg>
        <pc:spChg chg="add mod">
          <ac:chgData name="Robert Haase" userId="4053ae19d436208f" providerId="LiveId" clId="{68F6E38C-F3A3-463F-BBC6-86865092B7A8}" dt="2021-05-10T13:28:27.753" v="583" actId="1035"/>
          <ac:spMkLst>
            <pc:docMk/>
            <pc:sldMk cId="1696685032" sldId="920"/>
            <ac:spMk id="10" creationId="{733C0F6F-71D6-45EF-A897-FDE285BA65F3}"/>
          </ac:spMkLst>
        </pc:spChg>
        <pc:picChg chg="add mod">
          <ac:chgData name="Robert Haase" userId="4053ae19d436208f" providerId="LiveId" clId="{68F6E38C-F3A3-463F-BBC6-86865092B7A8}" dt="2021-05-10T13:27:17.092" v="471"/>
          <ac:picMkLst>
            <pc:docMk/>
            <pc:sldMk cId="1696685032" sldId="920"/>
            <ac:picMk id="6" creationId="{68DD84D4-362B-4ABE-B776-DD085A72C93C}"/>
          </ac:picMkLst>
        </pc:picChg>
        <pc:picChg chg="add mod">
          <ac:chgData name="Robert Haase" userId="4053ae19d436208f" providerId="LiveId" clId="{68F6E38C-F3A3-463F-BBC6-86865092B7A8}" dt="2021-05-10T13:27:17.092" v="471"/>
          <ac:picMkLst>
            <pc:docMk/>
            <pc:sldMk cId="1696685032" sldId="920"/>
            <ac:picMk id="8" creationId="{3B2F2309-C271-4534-AC82-9A12B6C295DC}"/>
          </ac:picMkLst>
        </pc:picChg>
      </pc:sldChg>
      <pc:sldChg chg="del">
        <pc:chgData name="Robert Haase" userId="4053ae19d436208f" providerId="LiveId" clId="{68F6E38C-F3A3-463F-BBC6-86865092B7A8}" dt="2021-05-08T10:33:28.432" v="98" actId="47"/>
        <pc:sldMkLst>
          <pc:docMk/>
          <pc:sldMk cId="161977739" sldId="956"/>
        </pc:sldMkLst>
      </pc:sldChg>
      <pc:sldChg chg="del">
        <pc:chgData name="Robert Haase" userId="4053ae19d436208f" providerId="LiveId" clId="{68F6E38C-F3A3-463F-BBC6-86865092B7A8}" dt="2021-05-08T10:33:35.556" v="105" actId="47"/>
        <pc:sldMkLst>
          <pc:docMk/>
          <pc:sldMk cId="1968313688" sldId="1008"/>
        </pc:sldMkLst>
      </pc:sldChg>
      <pc:sldChg chg="del">
        <pc:chgData name="Robert Haase" userId="4053ae19d436208f" providerId="LiveId" clId="{68F6E38C-F3A3-463F-BBC6-86865092B7A8}" dt="2021-05-08T10:33:34.908" v="104" actId="47"/>
        <pc:sldMkLst>
          <pc:docMk/>
          <pc:sldMk cId="2546914989" sldId="1019"/>
        </pc:sldMkLst>
      </pc:sldChg>
      <pc:sldChg chg="del">
        <pc:chgData name="Robert Haase" userId="4053ae19d436208f" providerId="LiveId" clId="{68F6E38C-F3A3-463F-BBC6-86865092B7A8}" dt="2021-05-08T10:33:26.148" v="96" actId="47"/>
        <pc:sldMkLst>
          <pc:docMk/>
          <pc:sldMk cId="806185101" sldId="1020"/>
        </pc:sldMkLst>
      </pc:sldChg>
      <pc:sldChg chg="del">
        <pc:chgData name="Robert Haase" userId="4053ae19d436208f" providerId="LiveId" clId="{68F6E38C-F3A3-463F-BBC6-86865092B7A8}" dt="2021-05-08T10:33:34.408" v="103" actId="47"/>
        <pc:sldMkLst>
          <pc:docMk/>
          <pc:sldMk cId="3143741621" sldId="1021"/>
        </pc:sldMkLst>
      </pc:sldChg>
      <pc:sldChg chg="del">
        <pc:chgData name="Robert Haase" userId="4053ae19d436208f" providerId="LiveId" clId="{68F6E38C-F3A3-463F-BBC6-86865092B7A8}" dt="2021-05-08T10:34:54.623" v="107" actId="47"/>
        <pc:sldMkLst>
          <pc:docMk/>
          <pc:sldMk cId="2269152403" sldId="1022"/>
        </pc:sldMkLst>
      </pc:sldChg>
      <pc:sldChg chg="del">
        <pc:chgData name="Robert Haase" userId="4053ae19d436208f" providerId="LiveId" clId="{68F6E38C-F3A3-463F-BBC6-86865092B7A8}" dt="2021-05-08T10:33:27.089" v="97" actId="47"/>
        <pc:sldMkLst>
          <pc:docMk/>
          <pc:sldMk cId="3490133999" sldId="1023"/>
        </pc:sldMkLst>
      </pc:sldChg>
      <pc:sldMasterChg chg="modSldLayout">
        <pc:chgData name="Robert Haase" userId="4053ae19d436208f" providerId="LiveId" clId="{68F6E38C-F3A3-463F-BBC6-86865092B7A8}" dt="2021-05-08T11:52:48.178" v="218" actId="20577"/>
        <pc:sldMasterMkLst>
          <pc:docMk/>
          <pc:sldMasterMk cId="1542903674" sldId="2147483654"/>
        </pc:sldMasterMkLst>
        <pc:sldLayoutChg chg="modSp mod">
          <pc:chgData name="Robert Haase" userId="4053ae19d436208f" providerId="LiveId" clId="{68F6E38C-F3A3-463F-BBC6-86865092B7A8}" dt="2021-05-08T11:52:48.178" v="218" actId="20577"/>
          <pc:sldLayoutMkLst>
            <pc:docMk/>
            <pc:sldMasterMk cId="1542903674" sldId="2147483654"/>
            <pc:sldLayoutMk cId="437954215" sldId="2147483656"/>
          </pc:sldLayoutMkLst>
          <pc:spChg chg="mod">
            <ac:chgData name="Robert Haase" userId="4053ae19d436208f" providerId="LiveId" clId="{68F6E38C-F3A3-463F-BBC6-86865092B7A8}" dt="2021-05-08T11:52:48.178" v="218" actId="20577"/>
            <ac:spMkLst>
              <pc:docMk/>
              <pc:sldMasterMk cId="1542903674" sldId="2147483654"/>
              <pc:sldLayoutMk cId="437954215" sldId="2147483656"/>
              <ac:spMk id="10" creationId="{00000000-0000-0000-0000-000000000000}"/>
            </ac:spMkLst>
          </pc:spChg>
        </pc:sldLayoutChg>
      </pc:sldMasterChg>
    </pc:docChg>
  </pc:docChgLst>
  <pc:docChgLst>
    <pc:chgData name="Robert Haase" userId="4053ae19d436208f" providerId="LiveId" clId="{AE04CE90-B148-499C-962D-440D401DE9CF}"/>
    <pc:docChg chg="custSel addSld delSld modSld modMainMaster">
      <pc:chgData name="Robert Haase" userId="4053ae19d436208f" providerId="LiveId" clId="{AE04CE90-B148-499C-962D-440D401DE9CF}" dt="2021-04-18T08:20:02.725" v="124" actId="20577"/>
      <pc:docMkLst>
        <pc:docMk/>
      </pc:docMkLst>
      <pc:sldChg chg="modSp mod">
        <pc:chgData name="Robert Haase" userId="4053ae19d436208f" providerId="LiveId" clId="{AE04CE90-B148-499C-962D-440D401DE9CF}" dt="2021-04-18T08:17:15.986" v="36" actId="115"/>
        <pc:sldMkLst>
          <pc:docMk/>
          <pc:sldMk cId="2264195651" sldId="585"/>
        </pc:sldMkLst>
        <pc:spChg chg="mod">
          <ac:chgData name="Robert Haase" userId="4053ae19d436208f" providerId="LiveId" clId="{AE04CE90-B148-499C-962D-440D401DE9CF}" dt="2021-04-18T08:16:51.557" v="24" actId="20577"/>
          <ac:spMkLst>
            <pc:docMk/>
            <pc:sldMk cId="2264195651" sldId="585"/>
            <ac:spMk id="2" creationId="{F3666760-A725-4934-8382-95A6C8905673}"/>
          </ac:spMkLst>
        </pc:spChg>
        <pc:spChg chg="mod">
          <ac:chgData name="Robert Haase" userId="4053ae19d436208f" providerId="LiveId" clId="{AE04CE90-B148-499C-962D-440D401DE9CF}" dt="2021-04-18T08:17:15.986" v="36" actId="115"/>
          <ac:spMkLst>
            <pc:docMk/>
            <pc:sldMk cId="2264195651" sldId="585"/>
            <ac:spMk id="3" creationId="{E6613FC3-2B08-43EB-9680-95B0383B8584}"/>
          </ac:spMkLst>
        </pc:spChg>
      </pc:sldChg>
      <pc:sldChg chg="modSp mod">
        <pc:chgData name="Robert Haase" userId="4053ae19d436208f" providerId="LiveId" clId="{AE04CE90-B148-499C-962D-440D401DE9CF}" dt="2021-04-18T08:17:40.567" v="38" actId="115"/>
        <pc:sldMkLst>
          <pc:docMk/>
          <pc:sldMk cId="157669235" sldId="592"/>
        </pc:sldMkLst>
        <pc:spChg chg="mod">
          <ac:chgData name="Robert Haase" userId="4053ae19d436208f" providerId="LiveId" clId="{AE04CE90-B148-499C-962D-440D401DE9CF}" dt="2021-04-18T08:17:40.567" v="38" actId="115"/>
          <ac:spMkLst>
            <pc:docMk/>
            <pc:sldMk cId="157669235" sldId="592"/>
            <ac:spMk id="3" creationId="{EC0C86F2-3EB3-4242-9529-A8B0F6D386C4}"/>
          </ac:spMkLst>
        </pc:spChg>
      </pc:sldChg>
      <pc:sldChg chg="modSp mod">
        <pc:chgData name="Robert Haase" userId="4053ae19d436208f" providerId="LiveId" clId="{AE04CE90-B148-499C-962D-440D401DE9CF}" dt="2021-04-18T08:14:59.925" v="0" actId="20577"/>
        <pc:sldMkLst>
          <pc:docMk/>
          <pc:sldMk cId="3755191875" sldId="609"/>
        </pc:sldMkLst>
        <pc:spChg chg="mod">
          <ac:chgData name="Robert Haase" userId="4053ae19d436208f" providerId="LiveId" clId="{AE04CE90-B148-499C-962D-440D401DE9CF}" dt="2021-04-18T08:14:59.925" v="0" actId="20577"/>
          <ac:spMkLst>
            <pc:docMk/>
            <pc:sldMk cId="3755191875" sldId="609"/>
            <ac:spMk id="3" creationId="{74913A94-BF86-4A27-860D-3585469796E7}"/>
          </ac:spMkLst>
        </pc:spChg>
      </pc:sldChg>
      <pc:sldChg chg="modSp new mod">
        <pc:chgData name="Robert Haase" userId="4053ae19d436208f" providerId="LiveId" clId="{AE04CE90-B148-499C-962D-440D401DE9CF}" dt="2021-04-18T08:19:50.216" v="83" actId="20577"/>
        <pc:sldMkLst>
          <pc:docMk/>
          <pc:sldMk cId="411698952" sldId="612"/>
        </pc:sldMkLst>
        <pc:spChg chg="mod">
          <ac:chgData name="Robert Haase" userId="4053ae19d436208f" providerId="LiveId" clId="{AE04CE90-B148-499C-962D-440D401DE9CF}" dt="2021-04-18T08:19:50.216" v="83" actId="20577"/>
          <ac:spMkLst>
            <pc:docMk/>
            <pc:sldMk cId="411698952" sldId="612"/>
            <ac:spMk id="2" creationId="{1920FDDB-C19F-47BA-8640-BEB2CE427B55}"/>
          </ac:spMkLst>
        </pc:spChg>
      </pc:sldChg>
      <pc:sldChg chg="modSp new mod">
        <pc:chgData name="Robert Haase" userId="4053ae19d436208f" providerId="LiveId" clId="{AE04CE90-B148-499C-962D-440D401DE9CF}" dt="2021-04-18T08:20:02.725" v="124" actId="20577"/>
        <pc:sldMkLst>
          <pc:docMk/>
          <pc:sldMk cId="2708548429" sldId="613"/>
        </pc:sldMkLst>
        <pc:spChg chg="mod">
          <ac:chgData name="Robert Haase" userId="4053ae19d436208f" providerId="LiveId" clId="{AE04CE90-B148-499C-962D-440D401DE9CF}" dt="2021-04-18T08:20:02.725" v="124" actId="20577"/>
          <ac:spMkLst>
            <pc:docMk/>
            <pc:sldMk cId="2708548429" sldId="613"/>
            <ac:spMk id="2" creationId="{6F951A02-77CF-4ECF-A0E3-82D510410ABF}"/>
          </ac:spMkLst>
        </pc:spChg>
      </pc:sldChg>
      <pc:sldChg chg="del mod modShow">
        <pc:chgData name="Robert Haase" userId="4053ae19d436208f" providerId="LiveId" clId="{AE04CE90-B148-499C-962D-440D401DE9CF}" dt="2021-04-18T08:19:31.702" v="40" actId="2696"/>
        <pc:sldMkLst>
          <pc:docMk/>
          <pc:sldMk cId="2620386129" sldId="908"/>
        </pc:sldMkLst>
      </pc:sldChg>
      <pc:sldMasterChg chg="modSldLayout">
        <pc:chgData name="Robert Haase" userId="4053ae19d436208f" providerId="LiveId" clId="{AE04CE90-B148-499C-962D-440D401DE9CF}" dt="2021-04-18T08:15:21.447" v="2" actId="478"/>
        <pc:sldMasterMkLst>
          <pc:docMk/>
          <pc:sldMasterMk cId="1542903674" sldId="2147483654"/>
        </pc:sldMasterMkLst>
        <pc:sldLayoutChg chg="delSp mod">
          <pc:chgData name="Robert Haase" userId="4053ae19d436208f" providerId="LiveId" clId="{AE04CE90-B148-499C-962D-440D401DE9CF}" dt="2021-04-18T08:15:21.447" v="2" actId="478"/>
          <pc:sldLayoutMkLst>
            <pc:docMk/>
            <pc:sldMasterMk cId="1542903674" sldId="2147483654"/>
            <pc:sldLayoutMk cId="437954215" sldId="2147483656"/>
          </pc:sldLayoutMkLst>
          <pc:picChg chg="del">
            <ac:chgData name="Robert Haase" userId="4053ae19d436208f" providerId="LiveId" clId="{AE04CE90-B148-499C-962D-440D401DE9CF}" dt="2021-04-18T08:15:21.447" v="2" actId="478"/>
            <ac:picMkLst>
              <pc:docMk/>
              <pc:sldMasterMk cId="1542903674" sldId="2147483654"/>
              <pc:sldLayoutMk cId="437954215" sldId="2147483656"/>
              <ac:picMk id="11" creationId="{F9257E2A-849E-4AF5-9C46-F9AF0B955AB6}"/>
            </ac:picMkLst>
          </pc:picChg>
          <pc:picChg chg="del">
            <ac:chgData name="Robert Haase" userId="4053ae19d436208f" providerId="LiveId" clId="{AE04CE90-B148-499C-962D-440D401DE9CF}" dt="2021-04-18T08:15:20.015" v="1" actId="478"/>
            <ac:picMkLst>
              <pc:docMk/>
              <pc:sldMasterMk cId="1542903674" sldId="2147483654"/>
              <pc:sldLayoutMk cId="437954215" sldId="2147483656"/>
              <ac:picMk id="12" creationId="{CD0CA6B7-8798-4DB8-9091-D1AA4408792B}"/>
            </ac:picMkLst>
          </pc:picChg>
        </pc:sldLayoutChg>
      </pc:sldMasterChg>
    </pc:docChg>
  </pc:docChgLst>
  <pc:docChgLst>
    <pc:chgData name="Robert Haase" userId="4053ae19d436208f" providerId="LiveId" clId="{BDC38505-5BE8-4B1F-ADE1-9EB880F53374}"/>
    <pc:docChg chg="undo custSel addSld delSld modSld sldOrd">
      <pc:chgData name="Robert Haase" userId="4053ae19d436208f" providerId="LiveId" clId="{BDC38505-5BE8-4B1F-ADE1-9EB880F53374}" dt="2021-04-21T18:19:27.030" v="1786" actId="20577"/>
      <pc:docMkLst>
        <pc:docMk/>
      </pc:docMkLst>
      <pc:sldChg chg="addSp delSp modSp mod">
        <pc:chgData name="Robert Haase" userId="4053ae19d436208f" providerId="LiveId" clId="{BDC38505-5BE8-4B1F-ADE1-9EB880F53374}" dt="2021-04-21T17:54:01.345" v="830" actId="478"/>
        <pc:sldMkLst>
          <pc:docMk/>
          <pc:sldMk cId="3874747380" sldId="487"/>
        </pc:sldMkLst>
        <pc:spChg chg="mod">
          <ac:chgData name="Robert Haase" userId="4053ae19d436208f" providerId="LiveId" clId="{BDC38505-5BE8-4B1F-ADE1-9EB880F53374}" dt="2021-04-21T17:34:57.378" v="414" actId="20577"/>
          <ac:spMkLst>
            <pc:docMk/>
            <pc:sldMk cId="3874747380" sldId="487"/>
            <ac:spMk id="3" creationId="{00000000-0000-0000-0000-000000000000}"/>
          </ac:spMkLst>
        </pc:spChg>
        <pc:spChg chg="add del mod">
          <ac:chgData name="Robert Haase" userId="4053ae19d436208f" providerId="LiveId" clId="{BDC38505-5BE8-4B1F-ADE1-9EB880F53374}" dt="2021-04-21T17:54:01.345" v="830" actId="478"/>
          <ac:spMkLst>
            <pc:docMk/>
            <pc:sldMk cId="3874747380" sldId="487"/>
            <ac:spMk id="9" creationId="{03B26D73-C2B3-48AB-B755-32D493E83E67}"/>
          </ac:spMkLst>
        </pc:spChg>
      </pc:sldChg>
      <pc:sldChg chg="modSp add mod">
        <pc:chgData name="Robert Haase" userId="4053ae19d436208f" providerId="LiveId" clId="{BDC38505-5BE8-4B1F-ADE1-9EB880F53374}" dt="2021-04-21T17:54:20.757" v="835" actId="113"/>
        <pc:sldMkLst>
          <pc:docMk/>
          <pc:sldMk cId="2688042608" sldId="538"/>
        </pc:sldMkLst>
        <pc:spChg chg="mod">
          <ac:chgData name="Robert Haase" userId="4053ae19d436208f" providerId="LiveId" clId="{BDC38505-5BE8-4B1F-ADE1-9EB880F53374}" dt="2021-04-21T17:54:20.757" v="835" actId="113"/>
          <ac:spMkLst>
            <pc:docMk/>
            <pc:sldMk cId="2688042608" sldId="538"/>
            <ac:spMk id="3" creationId="{6BC6CE5B-7D5F-431D-8BE1-DAAAD3E7B101}"/>
          </ac:spMkLst>
        </pc:spChg>
      </pc:sldChg>
      <pc:sldChg chg="addSp modSp mod">
        <pc:chgData name="Robert Haase" userId="4053ae19d436208f" providerId="LiveId" clId="{BDC38505-5BE8-4B1F-ADE1-9EB880F53374}" dt="2021-04-21T17:53:34.296" v="827" actId="20577"/>
        <pc:sldMkLst>
          <pc:docMk/>
          <pc:sldMk cId="3755191875" sldId="609"/>
        </pc:sldMkLst>
        <pc:spChg chg="mod">
          <ac:chgData name="Robert Haase" userId="4053ae19d436208f" providerId="LiveId" clId="{BDC38505-5BE8-4B1F-ADE1-9EB880F53374}" dt="2021-04-21T17:53:34.296" v="827" actId="20577"/>
          <ac:spMkLst>
            <pc:docMk/>
            <pc:sldMk cId="3755191875" sldId="609"/>
            <ac:spMk id="3" creationId="{74913A94-BF86-4A27-860D-3585469796E7}"/>
          </ac:spMkLst>
        </pc:spChg>
        <pc:spChg chg="add mod">
          <ac:chgData name="Robert Haase" userId="4053ae19d436208f" providerId="LiveId" clId="{BDC38505-5BE8-4B1F-ADE1-9EB880F53374}" dt="2021-04-21T17:12:04.748" v="96" actId="20577"/>
          <ac:spMkLst>
            <pc:docMk/>
            <pc:sldMk cId="3755191875" sldId="609"/>
            <ac:spMk id="4" creationId="{FCEEC18B-ADE6-458B-9F74-B6351265BB4D}"/>
          </ac:spMkLst>
        </pc:spChg>
        <pc:picChg chg="add mod">
          <ac:chgData name="Robert Haase" userId="4053ae19d436208f" providerId="LiveId" clId="{BDC38505-5BE8-4B1F-ADE1-9EB880F53374}" dt="2021-04-21T17:33:24.233" v="410" actId="1076"/>
          <ac:picMkLst>
            <pc:docMk/>
            <pc:sldMk cId="3755191875" sldId="609"/>
            <ac:picMk id="5" creationId="{AA496218-C63C-4D92-AC41-B5FA6460F860}"/>
          </ac:picMkLst>
        </pc:picChg>
        <pc:picChg chg="add mod">
          <ac:chgData name="Robert Haase" userId="4053ae19d436208f" providerId="LiveId" clId="{BDC38505-5BE8-4B1F-ADE1-9EB880F53374}" dt="2021-04-21T17:33:24.233" v="410" actId="1076"/>
          <ac:picMkLst>
            <pc:docMk/>
            <pc:sldMk cId="3755191875" sldId="609"/>
            <ac:picMk id="6" creationId="{705E72F9-8534-43AB-A456-1C64F1EDB6B0}"/>
          </ac:picMkLst>
        </pc:picChg>
        <pc:picChg chg="add mod">
          <ac:chgData name="Robert Haase" userId="4053ae19d436208f" providerId="LiveId" clId="{BDC38505-5BE8-4B1F-ADE1-9EB880F53374}" dt="2021-04-21T17:33:24.233" v="410" actId="1076"/>
          <ac:picMkLst>
            <pc:docMk/>
            <pc:sldMk cId="3755191875" sldId="609"/>
            <ac:picMk id="7" creationId="{775330B3-43CB-4404-AA72-4DCA9DE68893}"/>
          </ac:picMkLst>
        </pc:picChg>
      </pc:sldChg>
      <pc:sldChg chg="addSp modSp mod">
        <pc:chgData name="Robert Haase" userId="4053ae19d436208f" providerId="LiveId" clId="{BDC38505-5BE8-4B1F-ADE1-9EB880F53374}" dt="2021-04-21T17:15:54.421" v="135" actId="20577"/>
        <pc:sldMkLst>
          <pc:docMk/>
          <pc:sldMk cId="1274887915" sldId="610"/>
        </pc:sldMkLst>
        <pc:spChg chg="add mod">
          <ac:chgData name="Robert Haase" userId="4053ae19d436208f" providerId="LiveId" clId="{BDC38505-5BE8-4B1F-ADE1-9EB880F53374}" dt="2021-04-21T17:15:54.421" v="135" actId="20577"/>
          <ac:spMkLst>
            <pc:docMk/>
            <pc:sldMk cId="1274887915" sldId="610"/>
            <ac:spMk id="7" creationId="{D74E5424-9AF1-4DCE-A396-0A0AEAB644B0}"/>
          </ac:spMkLst>
        </pc:spChg>
      </pc:sldChg>
      <pc:sldChg chg="addSp delSp modSp mod">
        <pc:chgData name="Robert Haase" userId="4053ae19d436208f" providerId="LiveId" clId="{BDC38505-5BE8-4B1F-ADE1-9EB880F53374}" dt="2021-04-21T17:15:58.528" v="136" actId="20577"/>
        <pc:sldMkLst>
          <pc:docMk/>
          <pc:sldMk cId="2701886146" sldId="611"/>
        </pc:sldMkLst>
        <pc:spChg chg="del">
          <ac:chgData name="Robert Haase" userId="4053ae19d436208f" providerId="LiveId" clId="{BDC38505-5BE8-4B1F-ADE1-9EB880F53374}" dt="2021-04-21T17:15:29.837" v="126" actId="478"/>
          <ac:spMkLst>
            <pc:docMk/>
            <pc:sldMk cId="2701886146" sldId="611"/>
            <ac:spMk id="14" creationId="{0A899AA0-9620-4358-BB73-624FCB721E2E}"/>
          </ac:spMkLst>
        </pc:spChg>
        <pc:spChg chg="add mod ord">
          <ac:chgData name="Robert Haase" userId="4053ae19d436208f" providerId="LiveId" clId="{BDC38505-5BE8-4B1F-ADE1-9EB880F53374}" dt="2021-04-21T17:15:58.528" v="136" actId="20577"/>
          <ac:spMkLst>
            <pc:docMk/>
            <pc:sldMk cId="2701886146" sldId="611"/>
            <ac:spMk id="15" creationId="{B563E014-D024-46B1-BF14-426D9F78FBD1}"/>
          </ac:spMkLst>
        </pc:spChg>
      </pc:sldChg>
      <pc:sldChg chg="del">
        <pc:chgData name="Robert Haase" userId="4053ae19d436208f" providerId="LiveId" clId="{BDC38505-5BE8-4B1F-ADE1-9EB880F53374}" dt="2021-04-21T17:11:21.317" v="18" actId="47"/>
        <pc:sldMkLst>
          <pc:docMk/>
          <pc:sldMk cId="411698952" sldId="612"/>
        </pc:sldMkLst>
      </pc:sldChg>
      <pc:sldChg chg="addSp delSp modSp mod modAnim">
        <pc:chgData name="Robert Haase" userId="4053ae19d436208f" providerId="LiveId" clId="{BDC38505-5BE8-4B1F-ADE1-9EB880F53374}" dt="2021-04-21T17:55:31.202" v="860" actId="1076"/>
        <pc:sldMkLst>
          <pc:docMk/>
          <pc:sldMk cId="2708548429" sldId="613"/>
        </pc:sldMkLst>
        <pc:spChg chg="mod">
          <ac:chgData name="Robert Haase" userId="4053ae19d436208f" providerId="LiveId" clId="{BDC38505-5BE8-4B1F-ADE1-9EB880F53374}" dt="2021-04-21T17:26:25.287" v="270" actId="20577"/>
          <ac:spMkLst>
            <pc:docMk/>
            <pc:sldMk cId="2708548429" sldId="613"/>
            <ac:spMk id="2" creationId="{6F951A02-77CF-4ECF-A0E3-82D510410ABF}"/>
          </ac:spMkLst>
        </pc:spChg>
        <pc:spChg chg="mod">
          <ac:chgData name="Robert Haase" userId="4053ae19d436208f" providerId="LiveId" clId="{BDC38505-5BE8-4B1F-ADE1-9EB880F53374}" dt="2021-04-21T17:26:38.693" v="312" actId="20577"/>
          <ac:spMkLst>
            <pc:docMk/>
            <pc:sldMk cId="2708548429" sldId="613"/>
            <ac:spMk id="3" creationId="{77E90D60-2BA5-4DCF-BD97-34B9AD8B6289}"/>
          </ac:spMkLst>
        </pc:spChg>
        <pc:spChg chg="add del">
          <ac:chgData name="Robert Haase" userId="4053ae19d436208f" providerId="LiveId" clId="{BDC38505-5BE8-4B1F-ADE1-9EB880F53374}" dt="2021-04-21T17:31:08.083" v="401" actId="478"/>
          <ac:spMkLst>
            <pc:docMk/>
            <pc:sldMk cId="2708548429" sldId="613"/>
            <ac:spMk id="17" creationId="{F72F7130-FB37-4852-AEC3-F396C6EB167A}"/>
          </ac:spMkLst>
        </pc:spChg>
        <pc:spChg chg="add mod">
          <ac:chgData name="Robert Haase" userId="4053ae19d436208f" providerId="LiveId" clId="{BDC38505-5BE8-4B1F-ADE1-9EB880F53374}" dt="2021-04-21T17:31:15.080" v="402"/>
          <ac:spMkLst>
            <pc:docMk/>
            <pc:sldMk cId="2708548429" sldId="613"/>
            <ac:spMk id="18" creationId="{F9A4650D-34D3-4C75-9A36-AC886915D249}"/>
          </ac:spMkLst>
        </pc:spChg>
        <pc:spChg chg="add mod">
          <ac:chgData name="Robert Haase" userId="4053ae19d436208f" providerId="LiveId" clId="{BDC38505-5BE8-4B1F-ADE1-9EB880F53374}" dt="2021-04-21T17:55:31.202" v="860" actId="1076"/>
          <ac:spMkLst>
            <pc:docMk/>
            <pc:sldMk cId="2708548429" sldId="613"/>
            <ac:spMk id="19" creationId="{ACFA4DC8-F21B-4C24-A7F6-118562E6550C}"/>
          </ac:spMkLst>
        </pc:spChg>
        <pc:picChg chg="add mod">
          <ac:chgData name="Robert Haase" userId="4053ae19d436208f" providerId="LiveId" clId="{BDC38505-5BE8-4B1F-ADE1-9EB880F53374}" dt="2021-04-21T17:26:28.661" v="271" actId="1076"/>
          <ac:picMkLst>
            <pc:docMk/>
            <pc:sldMk cId="2708548429" sldId="613"/>
            <ac:picMk id="5" creationId="{E71D1E84-E728-48E3-A10D-E87F471A0F45}"/>
          </ac:picMkLst>
        </pc:picChg>
        <pc:picChg chg="add mod">
          <ac:chgData name="Robert Haase" userId="4053ae19d436208f" providerId="LiveId" clId="{BDC38505-5BE8-4B1F-ADE1-9EB880F53374}" dt="2021-04-21T17:26:55.275" v="318" actId="1076"/>
          <ac:picMkLst>
            <pc:docMk/>
            <pc:sldMk cId="2708548429" sldId="613"/>
            <ac:picMk id="7" creationId="{3DC1BE9D-DE91-46C9-8F59-F293E57BC896}"/>
          </ac:picMkLst>
        </pc:picChg>
        <pc:picChg chg="add mod">
          <ac:chgData name="Robert Haase" userId="4053ae19d436208f" providerId="LiveId" clId="{BDC38505-5BE8-4B1F-ADE1-9EB880F53374}" dt="2021-04-21T17:26:45.333" v="313" actId="1076"/>
          <ac:picMkLst>
            <pc:docMk/>
            <pc:sldMk cId="2708548429" sldId="613"/>
            <ac:picMk id="9" creationId="{44AAD386-16D7-41F6-B223-EA3FEA77968B}"/>
          </ac:picMkLst>
        </pc:picChg>
        <pc:picChg chg="add mod">
          <ac:chgData name="Robert Haase" userId="4053ae19d436208f" providerId="LiveId" clId="{BDC38505-5BE8-4B1F-ADE1-9EB880F53374}" dt="2021-04-21T17:26:45.333" v="313" actId="1076"/>
          <ac:picMkLst>
            <pc:docMk/>
            <pc:sldMk cId="2708548429" sldId="613"/>
            <ac:picMk id="11" creationId="{A56FA3CF-F40C-4430-8310-286955C5B9AE}"/>
          </ac:picMkLst>
        </pc:picChg>
        <pc:picChg chg="add mod">
          <ac:chgData name="Robert Haase" userId="4053ae19d436208f" providerId="LiveId" clId="{BDC38505-5BE8-4B1F-ADE1-9EB880F53374}" dt="2021-04-21T17:26:51.664" v="315" actId="1076"/>
          <ac:picMkLst>
            <pc:docMk/>
            <pc:sldMk cId="2708548429" sldId="613"/>
            <ac:picMk id="13" creationId="{68056940-3223-4EA0-B924-A1EC5BEA6558}"/>
          </ac:picMkLst>
        </pc:picChg>
        <pc:picChg chg="add mod">
          <ac:chgData name="Robert Haase" userId="4053ae19d436208f" providerId="LiveId" clId="{BDC38505-5BE8-4B1F-ADE1-9EB880F53374}" dt="2021-04-21T17:26:54.400" v="317" actId="1076"/>
          <ac:picMkLst>
            <pc:docMk/>
            <pc:sldMk cId="2708548429" sldId="613"/>
            <ac:picMk id="15" creationId="{4975083B-B244-43BC-ABAA-F09CE0ED1C0B}"/>
          </ac:picMkLst>
        </pc:picChg>
      </pc:sldChg>
      <pc:sldChg chg="addSp delSp modSp add mod ord">
        <pc:chgData name="Robert Haase" userId="4053ae19d436208f" providerId="LiveId" clId="{BDC38505-5BE8-4B1F-ADE1-9EB880F53374}" dt="2021-04-21T17:55:24.905" v="858" actId="14100"/>
        <pc:sldMkLst>
          <pc:docMk/>
          <pc:sldMk cId="2903471209" sldId="614"/>
        </pc:sldMkLst>
        <pc:spChg chg="mod">
          <ac:chgData name="Robert Haase" userId="4053ae19d436208f" providerId="LiveId" clId="{BDC38505-5BE8-4B1F-ADE1-9EB880F53374}" dt="2021-04-21T17:27:41.909" v="327" actId="20577"/>
          <ac:spMkLst>
            <pc:docMk/>
            <pc:sldMk cId="2903471209" sldId="614"/>
            <ac:spMk id="2" creationId="{6F951A02-77CF-4ECF-A0E3-82D510410ABF}"/>
          </ac:spMkLst>
        </pc:spChg>
        <pc:spChg chg="add del mod">
          <ac:chgData name="Robert Haase" userId="4053ae19d436208f" providerId="LiveId" clId="{BDC38505-5BE8-4B1F-ADE1-9EB880F53374}" dt="2021-04-21T17:17:51.477" v="188" actId="20577"/>
          <ac:spMkLst>
            <pc:docMk/>
            <pc:sldMk cId="2903471209" sldId="614"/>
            <ac:spMk id="3" creationId="{77E90D60-2BA5-4DCF-BD97-34B9AD8B6289}"/>
          </ac:spMkLst>
        </pc:spChg>
        <pc:spChg chg="add mod">
          <ac:chgData name="Robert Haase" userId="4053ae19d436208f" providerId="LiveId" clId="{BDC38505-5BE8-4B1F-ADE1-9EB880F53374}" dt="2021-04-21T17:18:19.931" v="192"/>
          <ac:spMkLst>
            <pc:docMk/>
            <pc:sldMk cId="2903471209" sldId="614"/>
            <ac:spMk id="8" creationId="{F9758681-DC08-491A-8C63-C269F8A8B811}"/>
          </ac:spMkLst>
        </pc:spChg>
        <pc:spChg chg="add mod">
          <ac:chgData name="Robert Haase" userId="4053ae19d436208f" providerId="LiveId" clId="{BDC38505-5BE8-4B1F-ADE1-9EB880F53374}" dt="2021-04-21T17:27:31.014" v="323" actId="1076"/>
          <ac:spMkLst>
            <pc:docMk/>
            <pc:sldMk cId="2903471209" sldId="614"/>
            <ac:spMk id="9" creationId="{ABC8F801-C7AB-4ED3-90D6-3F291C55BCAA}"/>
          </ac:spMkLst>
        </pc:spChg>
        <pc:spChg chg="add del mod">
          <ac:chgData name="Robert Haase" userId="4053ae19d436208f" providerId="LiveId" clId="{BDC38505-5BE8-4B1F-ADE1-9EB880F53374}" dt="2021-04-21T17:29:23.917" v="329"/>
          <ac:spMkLst>
            <pc:docMk/>
            <pc:sldMk cId="2903471209" sldId="614"/>
            <ac:spMk id="10" creationId="{8E175200-505E-41A6-882D-21E44AE52AE9}"/>
          </ac:spMkLst>
        </pc:spChg>
        <pc:spChg chg="mod">
          <ac:chgData name="Robert Haase" userId="4053ae19d436208f" providerId="LiveId" clId="{BDC38505-5BE8-4B1F-ADE1-9EB880F53374}" dt="2021-04-21T17:29:20.730" v="328"/>
          <ac:spMkLst>
            <pc:docMk/>
            <pc:sldMk cId="2903471209" sldId="614"/>
            <ac:spMk id="15" creationId="{8EF0052A-CAD0-4C5C-8DBB-382322F7CE17}"/>
          </ac:spMkLst>
        </pc:spChg>
        <pc:spChg chg="add del mod">
          <ac:chgData name="Robert Haase" userId="4053ae19d436208f" providerId="LiveId" clId="{BDC38505-5BE8-4B1F-ADE1-9EB880F53374}" dt="2021-04-21T17:29:23.917" v="329"/>
          <ac:spMkLst>
            <pc:docMk/>
            <pc:sldMk cId="2903471209" sldId="614"/>
            <ac:spMk id="17" creationId="{1B5C168E-38E2-4D72-9952-EBA351EFD977}"/>
          </ac:spMkLst>
        </pc:spChg>
        <pc:spChg chg="add del mod">
          <ac:chgData name="Robert Haase" userId="4053ae19d436208f" providerId="LiveId" clId="{BDC38505-5BE8-4B1F-ADE1-9EB880F53374}" dt="2021-04-21T17:29:23.917" v="329"/>
          <ac:spMkLst>
            <pc:docMk/>
            <pc:sldMk cId="2903471209" sldId="614"/>
            <ac:spMk id="18" creationId="{E6F5D029-30F9-4DB3-AC2C-CF9183B49E4C}"/>
          </ac:spMkLst>
        </pc:spChg>
        <pc:spChg chg="add del mod">
          <ac:chgData name="Robert Haase" userId="4053ae19d436208f" providerId="LiveId" clId="{BDC38505-5BE8-4B1F-ADE1-9EB880F53374}" dt="2021-04-21T17:29:23.917" v="329"/>
          <ac:spMkLst>
            <pc:docMk/>
            <pc:sldMk cId="2903471209" sldId="614"/>
            <ac:spMk id="19" creationId="{08B3A348-B089-4FC1-B45A-568EF6D960D8}"/>
          </ac:spMkLst>
        </pc:spChg>
        <pc:spChg chg="add mod">
          <ac:chgData name="Robert Haase" userId="4053ae19d436208f" providerId="LiveId" clId="{BDC38505-5BE8-4B1F-ADE1-9EB880F53374}" dt="2021-04-21T17:55:24.905" v="858" actId="14100"/>
          <ac:spMkLst>
            <pc:docMk/>
            <pc:sldMk cId="2903471209" sldId="614"/>
            <ac:spMk id="20" creationId="{6D842E68-5FB9-4F8A-BC03-D5F3C67A7CB4}"/>
          </ac:spMkLst>
        </pc:spChg>
        <pc:grpChg chg="add del mod">
          <ac:chgData name="Robert Haase" userId="4053ae19d436208f" providerId="LiveId" clId="{BDC38505-5BE8-4B1F-ADE1-9EB880F53374}" dt="2021-04-21T17:29:23.917" v="329"/>
          <ac:grpSpMkLst>
            <pc:docMk/>
            <pc:sldMk cId="2903471209" sldId="614"/>
            <ac:grpSpMk id="11" creationId="{53BF6569-40C2-4CDB-AD5A-162A373A1A99}"/>
          </ac:grpSpMkLst>
        </pc:grpChg>
        <pc:picChg chg="add del mod ord">
          <ac:chgData name="Robert Haase" userId="4053ae19d436208f" providerId="LiveId" clId="{BDC38505-5BE8-4B1F-ADE1-9EB880F53374}" dt="2021-04-21T17:17:40.964" v="150" actId="22"/>
          <ac:picMkLst>
            <pc:docMk/>
            <pc:sldMk cId="2903471209" sldId="614"/>
            <ac:picMk id="5" creationId="{3E97B9B0-A4B4-4ECD-9320-2E9EDEF50726}"/>
          </ac:picMkLst>
        </pc:picChg>
        <pc:picChg chg="add mod">
          <ac:chgData name="Robert Haase" userId="4053ae19d436208f" providerId="LiveId" clId="{BDC38505-5BE8-4B1F-ADE1-9EB880F53374}" dt="2021-04-21T17:18:10.587" v="191" actId="14100"/>
          <ac:picMkLst>
            <pc:docMk/>
            <pc:sldMk cId="2903471209" sldId="614"/>
            <ac:picMk id="7" creationId="{F0EDD0A1-797B-49ED-8176-DD974D185A81}"/>
          </ac:picMkLst>
        </pc:picChg>
        <pc:picChg chg="mod">
          <ac:chgData name="Robert Haase" userId="4053ae19d436208f" providerId="LiveId" clId="{BDC38505-5BE8-4B1F-ADE1-9EB880F53374}" dt="2021-04-21T17:29:20.730" v="328"/>
          <ac:picMkLst>
            <pc:docMk/>
            <pc:sldMk cId="2903471209" sldId="614"/>
            <ac:picMk id="12" creationId="{5EF0878D-408A-44DA-AFAC-DDC3A48F28AB}"/>
          </ac:picMkLst>
        </pc:picChg>
        <pc:picChg chg="mod">
          <ac:chgData name="Robert Haase" userId="4053ae19d436208f" providerId="LiveId" clId="{BDC38505-5BE8-4B1F-ADE1-9EB880F53374}" dt="2021-04-21T17:29:20.730" v="328"/>
          <ac:picMkLst>
            <pc:docMk/>
            <pc:sldMk cId="2903471209" sldId="614"/>
            <ac:picMk id="13" creationId="{D802BFDB-7B83-4598-971C-1D58BBC2302E}"/>
          </ac:picMkLst>
        </pc:picChg>
        <pc:picChg chg="mod">
          <ac:chgData name="Robert Haase" userId="4053ae19d436208f" providerId="LiveId" clId="{BDC38505-5BE8-4B1F-ADE1-9EB880F53374}" dt="2021-04-21T17:29:20.730" v="328"/>
          <ac:picMkLst>
            <pc:docMk/>
            <pc:sldMk cId="2903471209" sldId="614"/>
            <ac:picMk id="14" creationId="{39A06994-41A1-422B-A839-60C188AB3D9E}"/>
          </ac:picMkLst>
        </pc:picChg>
        <pc:picChg chg="mod">
          <ac:chgData name="Robert Haase" userId="4053ae19d436208f" providerId="LiveId" clId="{BDC38505-5BE8-4B1F-ADE1-9EB880F53374}" dt="2021-04-21T17:29:20.730" v="328"/>
          <ac:picMkLst>
            <pc:docMk/>
            <pc:sldMk cId="2903471209" sldId="614"/>
            <ac:picMk id="16" creationId="{CB9818E4-B4AA-4311-8A5F-BF2CE16C80C8}"/>
          </ac:picMkLst>
        </pc:picChg>
      </pc:sldChg>
      <pc:sldChg chg="modSp add mod">
        <pc:chgData name="Robert Haase" userId="4053ae19d436208f" providerId="LiveId" clId="{BDC38505-5BE8-4B1F-ADE1-9EB880F53374}" dt="2021-04-14T11:50:06.761" v="17" actId="20577"/>
        <pc:sldMkLst>
          <pc:docMk/>
          <pc:sldMk cId="2620386129" sldId="908"/>
        </pc:sldMkLst>
        <pc:spChg chg="mod">
          <ac:chgData name="Robert Haase" userId="4053ae19d436208f" providerId="LiveId" clId="{BDC38505-5BE8-4B1F-ADE1-9EB880F53374}" dt="2021-04-14T11:50:06.761" v="17" actId="20577"/>
          <ac:spMkLst>
            <pc:docMk/>
            <pc:sldMk cId="2620386129" sldId="908"/>
            <ac:spMk id="2" creationId="{322E0C59-B7B4-43CF-B355-C239008F5174}"/>
          </ac:spMkLst>
        </pc:spChg>
      </pc:sldChg>
      <pc:sldChg chg="addSp delSp modSp add mod">
        <pc:chgData name="Robert Haase" userId="4053ae19d436208f" providerId="LiveId" clId="{BDC38505-5BE8-4B1F-ADE1-9EB880F53374}" dt="2021-04-21T18:09:08.904" v="1527" actId="1076"/>
        <pc:sldMkLst>
          <pc:docMk/>
          <pc:sldMk cId="3413921078" sldId="911"/>
        </pc:sldMkLst>
        <pc:spChg chg="mod">
          <ac:chgData name="Robert Haase" userId="4053ae19d436208f" providerId="LiveId" clId="{BDC38505-5BE8-4B1F-ADE1-9EB880F53374}" dt="2021-04-21T18:08:59.257" v="1498" actId="20577"/>
          <ac:spMkLst>
            <pc:docMk/>
            <pc:sldMk cId="3413921078" sldId="911"/>
            <ac:spMk id="3" creationId="{87F87429-A4E2-43BD-BB5A-87AB9BB396BF}"/>
          </ac:spMkLst>
        </pc:spChg>
        <pc:spChg chg="del">
          <ac:chgData name="Robert Haase" userId="4053ae19d436208f" providerId="LiveId" clId="{BDC38505-5BE8-4B1F-ADE1-9EB880F53374}" dt="2021-04-21T17:56:44.923" v="863" actId="478"/>
          <ac:spMkLst>
            <pc:docMk/>
            <pc:sldMk cId="3413921078" sldId="911"/>
            <ac:spMk id="6" creationId="{0EE7D743-ED88-4E99-8035-507271625F33}"/>
          </ac:spMkLst>
        </pc:spChg>
        <pc:spChg chg="del">
          <ac:chgData name="Robert Haase" userId="4053ae19d436208f" providerId="LiveId" clId="{BDC38505-5BE8-4B1F-ADE1-9EB880F53374}" dt="2021-04-21T17:56:44.923" v="863" actId="478"/>
          <ac:spMkLst>
            <pc:docMk/>
            <pc:sldMk cId="3413921078" sldId="911"/>
            <ac:spMk id="15" creationId="{52C483F6-30CB-4C04-871C-AF83B7064648}"/>
          </ac:spMkLst>
        </pc:spChg>
        <pc:spChg chg="add del">
          <ac:chgData name="Robert Haase" userId="4053ae19d436208f" providerId="LiveId" clId="{BDC38505-5BE8-4B1F-ADE1-9EB880F53374}" dt="2021-04-21T17:59:59.653" v="950" actId="478"/>
          <ac:spMkLst>
            <pc:docMk/>
            <pc:sldMk cId="3413921078" sldId="911"/>
            <ac:spMk id="17" creationId="{050DCF8D-B923-4E2B-BC5C-81CAFE82E5F6}"/>
          </ac:spMkLst>
        </pc:spChg>
        <pc:spChg chg="add mod">
          <ac:chgData name="Robert Haase" userId="4053ae19d436208f" providerId="LiveId" clId="{BDC38505-5BE8-4B1F-ADE1-9EB880F53374}" dt="2021-04-21T18:09:05.341" v="1526" actId="1038"/>
          <ac:spMkLst>
            <pc:docMk/>
            <pc:sldMk cId="3413921078" sldId="911"/>
            <ac:spMk id="21" creationId="{F78C6982-90AA-4F16-A188-DA96F36AA79C}"/>
          </ac:spMkLst>
        </pc:spChg>
        <pc:picChg chg="del">
          <ac:chgData name="Robert Haase" userId="4053ae19d436208f" providerId="LiveId" clId="{BDC38505-5BE8-4B1F-ADE1-9EB880F53374}" dt="2021-04-21T17:56:41.627" v="862" actId="478"/>
          <ac:picMkLst>
            <pc:docMk/>
            <pc:sldMk cId="3413921078" sldId="911"/>
            <ac:picMk id="5" creationId="{4D0C9892-22CA-44DC-9112-EBF113CB9423}"/>
          </ac:picMkLst>
        </pc:picChg>
        <pc:picChg chg="add del mod">
          <ac:chgData name="Robert Haase" userId="4053ae19d436208f" providerId="LiveId" clId="{BDC38505-5BE8-4B1F-ADE1-9EB880F53374}" dt="2021-04-21T17:58:00.208" v="941" actId="478"/>
          <ac:picMkLst>
            <pc:docMk/>
            <pc:sldMk cId="3413921078" sldId="911"/>
            <ac:picMk id="7" creationId="{E208D74D-2806-4093-A386-7595D552545A}"/>
          </ac:picMkLst>
        </pc:picChg>
        <pc:picChg chg="del">
          <ac:chgData name="Robert Haase" userId="4053ae19d436208f" providerId="LiveId" clId="{BDC38505-5BE8-4B1F-ADE1-9EB880F53374}" dt="2021-04-21T17:57:13.490" v="936" actId="478"/>
          <ac:picMkLst>
            <pc:docMk/>
            <pc:sldMk cId="3413921078" sldId="911"/>
            <ac:picMk id="8" creationId="{E405D030-8FA3-4EF3-B2C6-0012FB02C656}"/>
          </ac:picMkLst>
        </pc:picChg>
        <pc:picChg chg="add del mod">
          <ac:chgData name="Robert Haase" userId="4053ae19d436208f" providerId="LiveId" clId="{BDC38505-5BE8-4B1F-ADE1-9EB880F53374}" dt="2021-04-21T17:59:36.530" v="948" actId="478"/>
          <ac:picMkLst>
            <pc:docMk/>
            <pc:sldMk cId="3413921078" sldId="911"/>
            <ac:picMk id="10" creationId="{3118EAFC-1039-40A5-9E14-E0C578A01BC3}"/>
          </ac:picMkLst>
        </pc:picChg>
        <pc:picChg chg="del mod">
          <ac:chgData name="Robert Haase" userId="4053ae19d436208f" providerId="LiveId" clId="{BDC38505-5BE8-4B1F-ADE1-9EB880F53374}" dt="2021-04-21T18:01:09.977" v="951" actId="478"/>
          <ac:picMkLst>
            <pc:docMk/>
            <pc:sldMk cId="3413921078" sldId="911"/>
            <ac:picMk id="12" creationId="{DF7C6CFF-E62A-49B4-BF4E-358CA4DE9A50}"/>
          </ac:picMkLst>
        </pc:picChg>
        <pc:picChg chg="del">
          <ac:chgData name="Robert Haase" userId="4053ae19d436208f" providerId="LiveId" clId="{BDC38505-5BE8-4B1F-ADE1-9EB880F53374}" dt="2021-04-21T17:56:44.923" v="863" actId="478"/>
          <ac:picMkLst>
            <pc:docMk/>
            <pc:sldMk cId="3413921078" sldId="911"/>
            <ac:picMk id="14" creationId="{82A92EDC-5AC8-45CE-9500-34F38A81F054}"/>
          </ac:picMkLst>
        </pc:picChg>
        <pc:picChg chg="add mod">
          <ac:chgData name="Robert Haase" userId="4053ae19d436208f" providerId="LiveId" clId="{BDC38505-5BE8-4B1F-ADE1-9EB880F53374}" dt="2021-04-21T18:09:08.904" v="1527" actId="1076"/>
          <ac:picMkLst>
            <pc:docMk/>
            <pc:sldMk cId="3413921078" sldId="911"/>
            <ac:picMk id="18" creationId="{030C0FBF-992D-4604-8AC0-7D3A8AF5EDF7}"/>
          </ac:picMkLst>
        </pc:picChg>
        <pc:picChg chg="add mod">
          <ac:chgData name="Robert Haase" userId="4053ae19d436208f" providerId="LiveId" clId="{BDC38505-5BE8-4B1F-ADE1-9EB880F53374}" dt="2021-04-21T18:09:05.341" v="1526" actId="1038"/>
          <ac:picMkLst>
            <pc:docMk/>
            <pc:sldMk cId="3413921078" sldId="911"/>
            <ac:picMk id="20" creationId="{FAAC9349-B908-4675-8386-D8BC6BA89802}"/>
          </ac:picMkLst>
        </pc:picChg>
      </pc:sldChg>
      <pc:sldChg chg="add">
        <pc:chgData name="Robert Haase" userId="4053ae19d436208f" providerId="LiveId" clId="{BDC38505-5BE8-4B1F-ADE1-9EB880F53374}" dt="2021-04-21T17:54:10.710" v="831"/>
        <pc:sldMkLst>
          <pc:docMk/>
          <pc:sldMk cId="66697222" sldId="914"/>
        </pc:sldMkLst>
      </pc:sldChg>
      <pc:sldChg chg="addSp delSp modSp add mod modClrScheme chgLayout">
        <pc:chgData name="Robert Haase" userId="4053ae19d436208f" providerId="LiveId" clId="{BDC38505-5BE8-4B1F-ADE1-9EB880F53374}" dt="2021-04-21T18:15:40.943" v="1701" actId="20577"/>
        <pc:sldMkLst>
          <pc:docMk/>
          <pc:sldMk cId="161977739" sldId="956"/>
        </pc:sldMkLst>
        <pc:spChg chg="mod ord">
          <ac:chgData name="Robert Haase" userId="4053ae19d436208f" providerId="LiveId" clId="{BDC38505-5BE8-4B1F-ADE1-9EB880F53374}" dt="2021-04-21T18:15:40.943" v="1701" actId="20577"/>
          <ac:spMkLst>
            <pc:docMk/>
            <pc:sldMk cId="161977739" sldId="956"/>
            <ac:spMk id="2" creationId="{582E7184-1EFB-4471-850D-554DA912A891}"/>
          </ac:spMkLst>
        </pc:spChg>
        <pc:spChg chg="mod ord">
          <ac:chgData name="Robert Haase" userId="4053ae19d436208f" providerId="LiveId" clId="{BDC38505-5BE8-4B1F-ADE1-9EB880F53374}" dt="2021-04-21T18:14:55.812" v="1644" actId="700"/>
          <ac:spMkLst>
            <pc:docMk/>
            <pc:sldMk cId="161977739" sldId="956"/>
            <ac:spMk id="4" creationId="{5D5F68CE-A04C-410A-9DF3-88B0EFD00DD3}"/>
          </ac:spMkLst>
        </pc:spChg>
        <pc:spChg chg="mod">
          <ac:chgData name="Robert Haase" userId="4053ae19d436208f" providerId="LiveId" clId="{BDC38505-5BE8-4B1F-ADE1-9EB880F53374}" dt="2021-04-21T18:15:10.789" v="1648" actId="13822"/>
          <ac:spMkLst>
            <pc:docMk/>
            <pc:sldMk cId="161977739" sldId="956"/>
            <ac:spMk id="10" creationId="{C9DF288A-DE82-4460-8269-07338780C964}"/>
          </ac:spMkLst>
        </pc:spChg>
        <pc:spChg chg="mod ord">
          <ac:chgData name="Robert Haase" userId="4053ae19d436208f" providerId="LiveId" clId="{BDC38505-5BE8-4B1F-ADE1-9EB880F53374}" dt="2021-04-21T18:14:55.812" v="1644" actId="700"/>
          <ac:spMkLst>
            <pc:docMk/>
            <pc:sldMk cId="161977739" sldId="956"/>
            <ac:spMk id="11" creationId="{F8A32036-5A14-4D93-A656-534EB0D13BCD}"/>
          </ac:spMkLst>
        </pc:spChg>
        <pc:spChg chg="del">
          <ac:chgData name="Robert Haase" userId="4053ae19d436208f" providerId="LiveId" clId="{BDC38505-5BE8-4B1F-ADE1-9EB880F53374}" dt="2021-04-21T18:14:59.512" v="1646" actId="478"/>
          <ac:spMkLst>
            <pc:docMk/>
            <pc:sldMk cId="161977739" sldId="956"/>
            <ac:spMk id="12" creationId="{857C9FB2-D70A-46C0-A94E-C7A42254349B}"/>
          </ac:spMkLst>
        </pc:spChg>
        <pc:spChg chg="add mod">
          <ac:chgData name="Robert Haase" userId="4053ae19d436208f" providerId="LiveId" clId="{BDC38505-5BE8-4B1F-ADE1-9EB880F53374}" dt="2021-04-21T18:15:04.228" v="1647"/>
          <ac:spMkLst>
            <pc:docMk/>
            <pc:sldMk cId="161977739" sldId="956"/>
            <ac:spMk id="13" creationId="{5939FBD8-DA1E-42B2-B1F8-1BA63E8A50AC}"/>
          </ac:spMkLst>
        </pc:spChg>
      </pc:sldChg>
      <pc:sldChg chg="modSp add del mod modClrScheme chgLayout">
        <pc:chgData name="Robert Haase" userId="4053ae19d436208f" providerId="LiveId" clId="{BDC38505-5BE8-4B1F-ADE1-9EB880F53374}" dt="2021-04-21T17:30:16.995" v="373" actId="2696"/>
        <pc:sldMkLst>
          <pc:docMk/>
          <pc:sldMk cId="746580695" sldId="1008"/>
        </pc:sldMkLst>
        <pc:spChg chg="mod ord">
          <ac:chgData name="Robert Haase" userId="4053ae19d436208f" providerId="LiveId" clId="{BDC38505-5BE8-4B1F-ADE1-9EB880F53374}" dt="2021-04-21T17:29:37.951" v="332" actId="700"/>
          <ac:spMkLst>
            <pc:docMk/>
            <pc:sldMk cId="746580695" sldId="1008"/>
            <ac:spMk id="2" creationId="{3ACEA973-3BE8-4F83-A72E-17D3D4474695}"/>
          </ac:spMkLst>
        </pc:spChg>
        <pc:spChg chg="mod ord">
          <ac:chgData name="Robert Haase" userId="4053ae19d436208f" providerId="LiveId" clId="{BDC38505-5BE8-4B1F-ADE1-9EB880F53374}" dt="2021-04-21T17:30:14.839" v="372" actId="20577"/>
          <ac:spMkLst>
            <pc:docMk/>
            <pc:sldMk cId="746580695" sldId="1008"/>
            <ac:spMk id="3" creationId="{B7E130DA-0F52-402B-9431-9107E38C92F6}"/>
          </ac:spMkLst>
        </pc:spChg>
        <pc:spChg chg="mod ord">
          <ac:chgData name="Robert Haase" userId="4053ae19d436208f" providerId="LiveId" clId="{BDC38505-5BE8-4B1F-ADE1-9EB880F53374}" dt="2021-04-21T17:29:37.951" v="332" actId="700"/>
          <ac:spMkLst>
            <pc:docMk/>
            <pc:sldMk cId="746580695" sldId="1008"/>
            <ac:spMk id="4" creationId="{D4D3ABF8-00A8-4175-85C8-7B90B7F963D0}"/>
          </ac:spMkLst>
        </pc:spChg>
      </pc:sldChg>
      <pc:sldChg chg="addSp delSp modSp add mod">
        <pc:chgData name="Robert Haase" userId="4053ae19d436208f" providerId="LiveId" clId="{BDC38505-5BE8-4B1F-ADE1-9EB880F53374}" dt="2021-04-21T17:39:43.938" v="521" actId="21"/>
        <pc:sldMkLst>
          <pc:docMk/>
          <pc:sldMk cId="1968313688" sldId="1008"/>
        </pc:sldMkLst>
        <pc:spChg chg="add mod">
          <ac:chgData name="Robert Haase" userId="4053ae19d436208f" providerId="LiveId" clId="{BDC38505-5BE8-4B1F-ADE1-9EB880F53374}" dt="2021-04-21T17:30:59.970" v="399" actId="121"/>
          <ac:spMkLst>
            <pc:docMk/>
            <pc:sldMk cId="1968313688" sldId="1008"/>
            <ac:spMk id="9" creationId="{0422C827-B04C-4BB4-A07F-E16CFB9B17BD}"/>
          </ac:spMkLst>
        </pc:spChg>
        <pc:picChg chg="mod">
          <ac:chgData name="Robert Haase" userId="4053ae19d436208f" providerId="LiveId" clId="{BDC38505-5BE8-4B1F-ADE1-9EB880F53374}" dt="2021-04-21T17:39:40.860" v="520" actId="1076"/>
          <ac:picMkLst>
            <pc:docMk/>
            <pc:sldMk cId="1968313688" sldId="1008"/>
            <ac:picMk id="6" creationId="{7DC3C230-9000-4AA7-A312-316FD7EAC584}"/>
          </ac:picMkLst>
        </pc:picChg>
        <pc:picChg chg="add del mod">
          <ac:chgData name="Robert Haase" userId="4053ae19d436208f" providerId="LiveId" clId="{BDC38505-5BE8-4B1F-ADE1-9EB880F53374}" dt="2021-04-21T17:39:40.017" v="519" actId="1076"/>
          <ac:picMkLst>
            <pc:docMk/>
            <pc:sldMk cId="1968313688" sldId="1008"/>
            <ac:picMk id="8" creationId="{D642260A-F5B0-45F8-8A7E-AC6528E1A96E}"/>
          </ac:picMkLst>
        </pc:picChg>
        <pc:picChg chg="add del mod ord">
          <ac:chgData name="Robert Haase" userId="4053ae19d436208f" providerId="LiveId" clId="{BDC38505-5BE8-4B1F-ADE1-9EB880F53374}" dt="2021-04-21T17:39:43.938" v="521" actId="21"/>
          <ac:picMkLst>
            <pc:docMk/>
            <pc:sldMk cId="1968313688" sldId="1008"/>
            <ac:picMk id="10" creationId="{8550C92B-2811-456E-A18A-D1D6AE0F00EC}"/>
          </ac:picMkLst>
        </pc:picChg>
        <pc:picChg chg="add del mod">
          <ac:chgData name="Robert Haase" userId="4053ae19d436208f" providerId="LiveId" clId="{BDC38505-5BE8-4B1F-ADE1-9EB880F53374}" dt="2021-04-21T17:39:38.892" v="517" actId="22"/>
          <ac:picMkLst>
            <pc:docMk/>
            <pc:sldMk cId="1968313688" sldId="1008"/>
            <ac:picMk id="11" creationId="{7E9A6C22-114C-485E-8046-56114152B20A}"/>
          </ac:picMkLst>
        </pc:picChg>
      </pc:sldChg>
      <pc:sldChg chg="addSp modSp new del">
        <pc:chgData name="Robert Haase" userId="4053ae19d436208f" providerId="LiveId" clId="{BDC38505-5BE8-4B1F-ADE1-9EB880F53374}" dt="2021-04-21T17:29:54.251" v="338" actId="47"/>
        <pc:sldMkLst>
          <pc:docMk/>
          <pc:sldMk cId="3481691067" sldId="1009"/>
        </pc:sldMkLst>
        <pc:spChg chg="add mod">
          <ac:chgData name="Robert Haase" userId="4053ae19d436208f" providerId="LiveId" clId="{BDC38505-5BE8-4B1F-ADE1-9EB880F53374}" dt="2021-04-21T17:29:27.809" v="331"/>
          <ac:spMkLst>
            <pc:docMk/>
            <pc:sldMk cId="3481691067" sldId="1009"/>
            <ac:spMk id="4" creationId="{9F7C88F5-7B81-4E69-AD31-99D0FBDD8768}"/>
          </ac:spMkLst>
        </pc:spChg>
        <pc:spChg chg="mod">
          <ac:chgData name="Robert Haase" userId="4053ae19d436208f" providerId="LiveId" clId="{BDC38505-5BE8-4B1F-ADE1-9EB880F53374}" dt="2021-04-21T17:29:27.809" v="331"/>
          <ac:spMkLst>
            <pc:docMk/>
            <pc:sldMk cId="3481691067" sldId="1009"/>
            <ac:spMk id="9" creationId="{71D5964F-56FE-4F54-A198-B67B887384BF}"/>
          </ac:spMkLst>
        </pc:spChg>
        <pc:spChg chg="add mod">
          <ac:chgData name="Robert Haase" userId="4053ae19d436208f" providerId="LiveId" clId="{BDC38505-5BE8-4B1F-ADE1-9EB880F53374}" dt="2021-04-21T17:29:27.809" v="331"/>
          <ac:spMkLst>
            <pc:docMk/>
            <pc:sldMk cId="3481691067" sldId="1009"/>
            <ac:spMk id="11" creationId="{A42FB17A-EF8C-4E4C-B88E-E8699C9F8E24}"/>
          </ac:spMkLst>
        </pc:spChg>
        <pc:spChg chg="add mod">
          <ac:chgData name="Robert Haase" userId="4053ae19d436208f" providerId="LiveId" clId="{BDC38505-5BE8-4B1F-ADE1-9EB880F53374}" dt="2021-04-21T17:29:27.809" v="331"/>
          <ac:spMkLst>
            <pc:docMk/>
            <pc:sldMk cId="3481691067" sldId="1009"/>
            <ac:spMk id="12" creationId="{7238C579-08E9-40D0-B991-069B95E7C7D4}"/>
          </ac:spMkLst>
        </pc:spChg>
        <pc:spChg chg="add mod">
          <ac:chgData name="Robert Haase" userId="4053ae19d436208f" providerId="LiveId" clId="{BDC38505-5BE8-4B1F-ADE1-9EB880F53374}" dt="2021-04-21T17:29:27.809" v="331"/>
          <ac:spMkLst>
            <pc:docMk/>
            <pc:sldMk cId="3481691067" sldId="1009"/>
            <ac:spMk id="13" creationId="{4F91429D-B507-4639-9208-4FF0A2FBACA1}"/>
          </ac:spMkLst>
        </pc:spChg>
        <pc:grpChg chg="add mod">
          <ac:chgData name="Robert Haase" userId="4053ae19d436208f" providerId="LiveId" clId="{BDC38505-5BE8-4B1F-ADE1-9EB880F53374}" dt="2021-04-21T17:29:27.809" v="331"/>
          <ac:grpSpMkLst>
            <pc:docMk/>
            <pc:sldMk cId="3481691067" sldId="1009"/>
            <ac:grpSpMk id="5" creationId="{A8B7066C-1F60-42D1-8893-94B96AF73FDF}"/>
          </ac:grpSpMkLst>
        </pc:grpChg>
        <pc:picChg chg="mod">
          <ac:chgData name="Robert Haase" userId="4053ae19d436208f" providerId="LiveId" clId="{BDC38505-5BE8-4B1F-ADE1-9EB880F53374}" dt="2021-04-21T17:29:27.809" v="331"/>
          <ac:picMkLst>
            <pc:docMk/>
            <pc:sldMk cId="3481691067" sldId="1009"/>
            <ac:picMk id="6" creationId="{F7E629CE-6CAC-44E8-BDEF-02CD995975D5}"/>
          </ac:picMkLst>
        </pc:picChg>
        <pc:picChg chg="mod">
          <ac:chgData name="Robert Haase" userId="4053ae19d436208f" providerId="LiveId" clId="{BDC38505-5BE8-4B1F-ADE1-9EB880F53374}" dt="2021-04-21T17:29:27.809" v="331"/>
          <ac:picMkLst>
            <pc:docMk/>
            <pc:sldMk cId="3481691067" sldId="1009"/>
            <ac:picMk id="7" creationId="{8F5623AC-F716-4FCE-9332-541A34A509B8}"/>
          </ac:picMkLst>
        </pc:picChg>
        <pc:picChg chg="mod">
          <ac:chgData name="Robert Haase" userId="4053ae19d436208f" providerId="LiveId" clId="{BDC38505-5BE8-4B1F-ADE1-9EB880F53374}" dt="2021-04-21T17:29:27.809" v="331"/>
          <ac:picMkLst>
            <pc:docMk/>
            <pc:sldMk cId="3481691067" sldId="1009"/>
            <ac:picMk id="8" creationId="{558D8196-8A63-4F3B-B8DE-19338DC1FABE}"/>
          </ac:picMkLst>
        </pc:picChg>
        <pc:picChg chg="mod">
          <ac:chgData name="Robert Haase" userId="4053ae19d436208f" providerId="LiveId" clId="{BDC38505-5BE8-4B1F-ADE1-9EB880F53374}" dt="2021-04-21T17:29:27.809" v="331"/>
          <ac:picMkLst>
            <pc:docMk/>
            <pc:sldMk cId="3481691067" sldId="1009"/>
            <ac:picMk id="10" creationId="{1F086847-374D-4427-811D-887EB27429F7}"/>
          </ac:picMkLst>
        </pc:picChg>
      </pc:sldChg>
      <pc:sldChg chg="modSp add del mod modClrScheme chgLayout">
        <pc:chgData name="Robert Haase" userId="4053ae19d436208f" providerId="LiveId" clId="{BDC38505-5BE8-4B1F-ADE1-9EB880F53374}" dt="2021-04-21T17:30:16.995" v="373" actId="2696"/>
        <pc:sldMkLst>
          <pc:docMk/>
          <pc:sldMk cId="31845345" sldId="1019"/>
        </pc:sldMkLst>
        <pc:spChg chg="mod ord">
          <ac:chgData name="Robert Haase" userId="4053ae19d436208f" providerId="LiveId" clId="{BDC38505-5BE8-4B1F-ADE1-9EB880F53374}" dt="2021-04-21T17:29:52.218" v="336" actId="700"/>
          <ac:spMkLst>
            <pc:docMk/>
            <pc:sldMk cId="31845345" sldId="1019"/>
            <ac:spMk id="2" creationId="{6A14E6E4-D539-44CE-85D5-29CCA5E941A0}"/>
          </ac:spMkLst>
        </pc:spChg>
        <pc:spChg chg="mod ord">
          <ac:chgData name="Robert Haase" userId="4053ae19d436208f" providerId="LiveId" clId="{BDC38505-5BE8-4B1F-ADE1-9EB880F53374}" dt="2021-04-21T17:30:07.383" v="356" actId="20577"/>
          <ac:spMkLst>
            <pc:docMk/>
            <pc:sldMk cId="31845345" sldId="1019"/>
            <ac:spMk id="3" creationId="{71DCA786-0058-449D-9987-F891A7095ECC}"/>
          </ac:spMkLst>
        </pc:spChg>
        <pc:spChg chg="mod ord">
          <ac:chgData name="Robert Haase" userId="4053ae19d436208f" providerId="LiveId" clId="{BDC38505-5BE8-4B1F-ADE1-9EB880F53374}" dt="2021-04-21T17:29:52.218" v="336" actId="700"/>
          <ac:spMkLst>
            <pc:docMk/>
            <pc:sldMk cId="31845345" sldId="1019"/>
            <ac:spMk id="11" creationId="{73A103A9-C4FA-4DB5-A033-CABC3C6A2B83}"/>
          </ac:spMkLst>
        </pc:spChg>
      </pc:sldChg>
      <pc:sldChg chg="modSp add mod">
        <pc:chgData name="Robert Haase" userId="4053ae19d436208f" providerId="LiveId" clId="{BDC38505-5BE8-4B1F-ADE1-9EB880F53374}" dt="2021-04-21T17:30:39.718" v="396" actId="1037"/>
        <pc:sldMkLst>
          <pc:docMk/>
          <pc:sldMk cId="2546914989" sldId="1019"/>
        </pc:sldMkLst>
        <pc:spChg chg="mod">
          <ac:chgData name="Robert Haase" userId="4053ae19d436208f" providerId="LiveId" clId="{BDC38505-5BE8-4B1F-ADE1-9EB880F53374}" dt="2021-04-21T17:30:39.718" v="396" actId="1037"/>
          <ac:spMkLst>
            <pc:docMk/>
            <pc:sldMk cId="2546914989" sldId="1019"/>
            <ac:spMk id="14" creationId="{0F475301-69DB-4268-8D3B-970D15E8DD27}"/>
          </ac:spMkLst>
        </pc:spChg>
      </pc:sldChg>
      <pc:sldChg chg="addSp delSp modSp new mod">
        <pc:chgData name="Robert Haase" userId="4053ae19d436208f" providerId="LiveId" clId="{BDC38505-5BE8-4B1F-ADE1-9EB880F53374}" dt="2021-04-21T18:13:57.108" v="1591" actId="20577"/>
        <pc:sldMkLst>
          <pc:docMk/>
          <pc:sldMk cId="806185101" sldId="1020"/>
        </pc:sldMkLst>
        <pc:spChg chg="mod">
          <ac:chgData name="Robert Haase" userId="4053ae19d436208f" providerId="LiveId" clId="{BDC38505-5BE8-4B1F-ADE1-9EB880F53374}" dt="2021-04-21T18:13:57.108" v="1591" actId="20577"/>
          <ac:spMkLst>
            <pc:docMk/>
            <pc:sldMk cId="806185101" sldId="1020"/>
            <ac:spMk id="2" creationId="{4839C6CC-36B6-4DEA-BEFA-250F98E6575E}"/>
          </ac:spMkLst>
        </pc:spChg>
        <pc:spChg chg="mod">
          <ac:chgData name="Robert Haase" userId="4053ae19d436208f" providerId="LiveId" clId="{BDC38505-5BE8-4B1F-ADE1-9EB880F53374}" dt="2021-04-21T17:35:36.235" v="497" actId="14100"/>
          <ac:spMkLst>
            <pc:docMk/>
            <pc:sldMk cId="806185101" sldId="1020"/>
            <ac:spMk id="3" creationId="{167B16D2-41BB-4245-92BF-763B0653247E}"/>
          </ac:spMkLst>
        </pc:spChg>
        <pc:spChg chg="add mod">
          <ac:chgData name="Robert Haase" userId="4053ae19d436208f" providerId="LiveId" clId="{BDC38505-5BE8-4B1F-ADE1-9EB880F53374}" dt="2021-04-21T18:11:46.634" v="1549" actId="1076"/>
          <ac:spMkLst>
            <pc:docMk/>
            <pc:sldMk cId="806185101" sldId="1020"/>
            <ac:spMk id="14" creationId="{059A6D64-92B6-4AF4-9756-5A13D877BF06}"/>
          </ac:spMkLst>
        </pc:spChg>
        <pc:spChg chg="add mod">
          <ac:chgData name="Robert Haase" userId="4053ae19d436208f" providerId="LiveId" clId="{BDC38505-5BE8-4B1F-ADE1-9EB880F53374}" dt="2021-04-21T17:44:57.476" v="632" actId="1076"/>
          <ac:spMkLst>
            <pc:docMk/>
            <pc:sldMk cId="806185101" sldId="1020"/>
            <ac:spMk id="16" creationId="{1FB08DE4-8501-4415-B0F9-FC67439755EB}"/>
          </ac:spMkLst>
        </pc:spChg>
        <pc:spChg chg="add mod">
          <ac:chgData name="Robert Haase" userId="4053ae19d436208f" providerId="LiveId" clId="{BDC38505-5BE8-4B1F-ADE1-9EB880F53374}" dt="2021-04-21T17:45:02.283" v="634" actId="1076"/>
          <ac:spMkLst>
            <pc:docMk/>
            <pc:sldMk cId="806185101" sldId="1020"/>
            <ac:spMk id="17" creationId="{28EE1315-CC0C-4D38-9E11-F0BC9330285B}"/>
          </ac:spMkLst>
        </pc:spChg>
        <pc:spChg chg="add mod">
          <ac:chgData name="Robert Haase" userId="4053ae19d436208f" providerId="LiveId" clId="{BDC38505-5BE8-4B1F-ADE1-9EB880F53374}" dt="2021-04-21T17:45:49.389" v="679" actId="1076"/>
          <ac:spMkLst>
            <pc:docMk/>
            <pc:sldMk cId="806185101" sldId="1020"/>
            <ac:spMk id="18" creationId="{8B8E7416-FBE3-4806-A5A4-60951880C698}"/>
          </ac:spMkLst>
        </pc:spChg>
        <pc:spChg chg="add mod">
          <ac:chgData name="Robert Haase" userId="4053ae19d436208f" providerId="LiveId" clId="{BDC38505-5BE8-4B1F-ADE1-9EB880F53374}" dt="2021-04-21T17:52:25.392" v="723" actId="20577"/>
          <ac:spMkLst>
            <pc:docMk/>
            <pc:sldMk cId="806185101" sldId="1020"/>
            <ac:spMk id="19" creationId="{A62AAE96-3814-4CCD-97C3-6C4E61F4020C}"/>
          </ac:spMkLst>
        </pc:spChg>
        <pc:spChg chg="add mod">
          <ac:chgData name="Robert Haase" userId="4053ae19d436208f" providerId="LiveId" clId="{BDC38505-5BE8-4B1F-ADE1-9EB880F53374}" dt="2021-04-21T17:52:49.009" v="769" actId="14100"/>
          <ac:spMkLst>
            <pc:docMk/>
            <pc:sldMk cId="806185101" sldId="1020"/>
            <ac:spMk id="20" creationId="{68958DF6-E6AC-4CB5-97C5-5D02310BFD7D}"/>
          </ac:spMkLst>
        </pc:spChg>
        <pc:picChg chg="add del">
          <ac:chgData name="Robert Haase" userId="4053ae19d436208f" providerId="LiveId" clId="{BDC38505-5BE8-4B1F-ADE1-9EB880F53374}" dt="2021-04-21T17:38:49.373" v="503" actId="478"/>
          <ac:picMkLst>
            <pc:docMk/>
            <pc:sldMk cId="806185101" sldId="1020"/>
            <ac:picMk id="5" creationId="{A7AF406D-E434-4C7A-9EDD-C710C079317C}"/>
          </ac:picMkLst>
        </pc:picChg>
        <pc:picChg chg="add del mod">
          <ac:chgData name="Robert Haase" userId="4053ae19d436208f" providerId="LiveId" clId="{BDC38505-5BE8-4B1F-ADE1-9EB880F53374}" dt="2021-04-21T17:38:48.405" v="502" actId="478"/>
          <ac:picMkLst>
            <pc:docMk/>
            <pc:sldMk cId="806185101" sldId="1020"/>
            <ac:picMk id="7" creationId="{E4D8AB02-635F-4DD2-A48F-9154B76BB554}"/>
          </ac:picMkLst>
        </pc:picChg>
        <pc:picChg chg="add mod">
          <ac:chgData name="Robert Haase" userId="4053ae19d436208f" providerId="LiveId" clId="{BDC38505-5BE8-4B1F-ADE1-9EB880F53374}" dt="2021-04-21T17:45:03.251" v="635" actId="1076"/>
          <ac:picMkLst>
            <pc:docMk/>
            <pc:sldMk cId="806185101" sldId="1020"/>
            <ac:picMk id="9" creationId="{B80CCA53-73E1-4D42-9ACA-BF101E10C835}"/>
          </ac:picMkLst>
        </pc:picChg>
        <pc:picChg chg="add mod">
          <ac:chgData name="Robert Haase" userId="4053ae19d436208f" providerId="LiveId" clId="{BDC38505-5BE8-4B1F-ADE1-9EB880F53374}" dt="2021-04-21T17:44:48.787" v="629" actId="1076"/>
          <ac:picMkLst>
            <pc:docMk/>
            <pc:sldMk cId="806185101" sldId="1020"/>
            <ac:picMk id="11" creationId="{FC3EADA8-C6ED-434E-8697-896CD36864DC}"/>
          </ac:picMkLst>
        </pc:picChg>
        <pc:picChg chg="add mod">
          <ac:chgData name="Robert Haase" userId="4053ae19d436208f" providerId="LiveId" clId="{BDC38505-5BE8-4B1F-ADE1-9EB880F53374}" dt="2021-04-21T17:44:43.959" v="626" actId="1076"/>
          <ac:picMkLst>
            <pc:docMk/>
            <pc:sldMk cId="806185101" sldId="1020"/>
            <ac:picMk id="13" creationId="{99490356-E5EF-49E5-95CE-6767E9A82FDD}"/>
          </ac:picMkLst>
        </pc:picChg>
        <pc:picChg chg="add mod">
          <ac:chgData name="Robert Haase" userId="4053ae19d436208f" providerId="LiveId" clId="{BDC38505-5BE8-4B1F-ADE1-9EB880F53374}" dt="2021-04-21T18:11:49.778" v="1564" actId="1035"/>
          <ac:picMkLst>
            <pc:docMk/>
            <pc:sldMk cId="806185101" sldId="1020"/>
            <ac:picMk id="15" creationId="{B26AD247-87E4-4284-9D4E-61B247A6D310}"/>
          </ac:picMkLst>
        </pc:picChg>
      </pc:sldChg>
      <pc:sldChg chg="modSp add mod">
        <pc:chgData name="Robert Haase" userId="4053ae19d436208f" providerId="LiveId" clId="{BDC38505-5BE8-4B1F-ADE1-9EB880F53374}" dt="2021-04-21T17:53:07.813" v="792" actId="20577"/>
        <pc:sldMkLst>
          <pc:docMk/>
          <pc:sldMk cId="3143741621" sldId="1021"/>
        </pc:sldMkLst>
        <pc:spChg chg="mod">
          <ac:chgData name="Robert Haase" userId="4053ae19d436208f" providerId="LiveId" clId="{BDC38505-5BE8-4B1F-ADE1-9EB880F53374}" dt="2021-04-21T17:53:07.813" v="792" actId="20577"/>
          <ac:spMkLst>
            <pc:docMk/>
            <pc:sldMk cId="3143741621" sldId="1021"/>
            <ac:spMk id="2" creationId="{4839C6CC-36B6-4DEA-BEFA-250F98E6575E}"/>
          </ac:spMkLst>
        </pc:spChg>
      </pc:sldChg>
      <pc:sldChg chg="addSp modSp add del mod">
        <pc:chgData name="Robert Haase" userId="4053ae19d436208f" providerId="LiveId" clId="{BDC38505-5BE8-4B1F-ADE1-9EB880F53374}" dt="2021-04-21T17:52:56.449" v="770" actId="2696"/>
        <pc:sldMkLst>
          <pc:docMk/>
          <pc:sldMk cId="3518670204" sldId="1021"/>
        </pc:sldMkLst>
        <pc:spChg chg="mod">
          <ac:chgData name="Robert Haase" userId="4053ae19d436208f" providerId="LiveId" clId="{BDC38505-5BE8-4B1F-ADE1-9EB880F53374}" dt="2021-04-21T17:41:10.764" v="615" actId="20577"/>
          <ac:spMkLst>
            <pc:docMk/>
            <pc:sldMk cId="3518670204" sldId="1021"/>
            <ac:spMk id="3" creationId="{167B16D2-41BB-4245-92BF-763B0653247E}"/>
          </ac:spMkLst>
        </pc:spChg>
        <pc:picChg chg="mod modCrop">
          <ac:chgData name="Robert Haase" userId="4053ae19d436208f" providerId="LiveId" clId="{BDC38505-5BE8-4B1F-ADE1-9EB880F53374}" dt="2021-04-21T17:40:22.146" v="536" actId="1037"/>
          <ac:picMkLst>
            <pc:docMk/>
            <pc:sldMk cId="3518670204" sldId="1021"/>
            <ac:picMk id="5" creationId="{A7AF406D-E434-4C7A-9EDD-C710C079317C}"/>
          </ac:picMkLst>
        </pc:picChg>
        <pc:picChg chg="add mod">
          <ac:chgData name="Robert Haase" userId="4053ae19d436208f" providerId="LiveId" clId="{BDC38505-5BE8-4B1F-ADE1-9EB880F53374}" dt="2021-04-21T17:38:58.669" v="504"/>
          <ac:picMkLst>
            <pc:docMk/>
            <pc:sldMk cId="3518670204" sldId="1021"/>
            <ac:picMk id="6" creationId="{FBD24EDD-B323-4514-840D-1DF6EF504381}"/>
          </ac:picMkLst>
        </pc:picChg>
        <pc:picChg chg="mod modCrop">
          <ac:chgData name="Robert Haase" userId="4053ae19d436208f" providerId="LiveId" clId="{BDC38505-5BE8-4B1F-ADE1-9EB880F53374}" dt="2021-04-21T17:40:24.422" v="540" actId="1036"/>
          <ac:picMkLst>
            <pc:docMk/>
            <pc:sldMk cId="3518670204" sldId="1021"/>
            <ac:picMk id="7" creationId="{E4D8AB02-635F-4DD2-A48F-9154B76BB554}"/>
          </ac:picMkLst>
        </pc:picChg>
        <pc:picChg chg="add mod ord">
          <ac:chgData name="Robert Haase" userId="4053ae19d436208f" providerId="LiveId" clId="{BDC38505-5BE8-4B1F-ADE1-9EB880F53374}" dt="2021-04-21T17:39:51.191" v="523" actId="167"/>
          <ac:picMkLst>
            <pc:docMk/>
            <pc:sldMk cId="3518670204" sldId="1021"/>
            <ac:picMk id="8" creationId="{893B6F10-04FD-4B5A-BA53-6C6218AC4F38}"/>
          </ac:picMkLst>
        </pc:picChg>
        <pc:picChg chg="add mod">
          <ac:chgData name="Robert Haase" userId="4053ae19d436208f" providerId="LiveId" clId="{BDC38505-5BE8-4B1F-ADE1-9EB880F53374}" dt="2021-04-21T17:40:48.244" v="548" actId="1035"/>
          <ac:picMkLst>
            <pc:docMk/>
            <pc:sldMk cId="3518670204" sldId="1021"/>
            <ac:picMk id="9" creationId="{FB58382D-F84A-4D4B-9044-3B346BF183CF}"/>
          </ac:picMkLst>
        </pc:picChg>
        <pc:picChg chg="add mod">
          <ac:chgData name="Robert Haase" userId="4053ae19d436208f" providerId="LiveId" clId="{BDC38505-5BE8-4B1F-ADE1-9EB880F53374}" dt="2021-04-21T17:40:52.292" v="550" actId="1076"/>
          <ac:picMkLst>
            <pc:docMk/>
            <pc:sldMk cId="3518670204" sldId="1021"/>
            <ac:picMk id="10" creationId="{3AADB964-4AA0-4042-A345-3052AB53942A}"/>
          </ac:picMkLst>
        </pc:picChg>
      </pc:sldChg>
      <pc:sldChg chg="addSp delSp modSp add mod">
        <pc:chgData name="Robert Haase" userId="4053ae19d436208f" providerId="LiveId" clId="{BDC38505-5BE8-4B1F-ADE1-9EB880F53374}" dt="2021-04-21T18:07:32.562" v="1472" actId="20577"/>
        <pc:sldMkLst>
          <pc:docMk/>
          <pc:sldMk cId="2269152403" sldId="1022"/>
        </pc:sldMkLst>
        <pc:spChg chg="mod">
          <ac:chgData name="Robert Haase" userId="4053ae19d436208f" providerId="LiveId" clId="{BDC38505-5BE8-4B1F-ADE1-9EB880F53374}" dt="2021-04-21T18:07:32.562" v="1472" actId="20577"/>
          <ac:spMkLst>
            <pc:docMk/>
            <pc:sldMk cId="2269152403" sldId="1022"/>
            <ac:spMk id="3" creationId="{87F87429-A4E2-43BD-BB5A-87AB9BB396BF}"/>
          </ac:spMkLst>
        </pc:spChg>
        <pc:picChg chg="add mod">
          <ac:chgData name="Robert Haase" userId="4053ae19d436208f" providerId="LiveId" clId="{BDC38505-5BE8-4B1F-ADE1-9EB880F53374}" dt="2021-04-21T18:04:51.072" v="1458" actId="14100"/>
          <ac:picMkLst>
            <pc:docMk/>
            <pc:sldMk cId="2269152403" sldId="1022"/>
            <ac:picMk id="5" creationId="{B8740481-C515-4CDD-91D9-B17B63CA57CF}"/>
          </ac:picMkLst>
        </pc:picChg>
        <pc:picChg chg="add mod">
          <ac:chgData name="Robert Haase" userId="4053ae19d436208f" providerId="LiveId" clId="{BDC38505-5BE8-4B1F-ADE1-9EB880F53374}" dt="2021-04-21T18:04:51.072" v="1458" actId="14100"/>
          <ac:picMkLst>
            <pc:docMk/>
            <pc:sldMk cId="2269152403" sldId="1022"/>
            <ac:picMk id="7" creationId="{ABC0B31F-9314-4062-8376-06E4D235B54F}"/>
          </ac:picMkLst>
        </pc:picChg>
        <pc:picChg chg="del">
          <ac:chgData name="Robert Haase" userId="4053ae19d436208f" providerId="LiveId" clId="{BDC38505-5BE8-4B1F-ADE1-9EB880F53374}" dt="2021-04-21T18:03:15.058" v="1223" actId="478"/>
          <ac:picMkLst>
            <pc:docMk/>
            <pc:sldMk cId="2269152403" sldId="1022"/>
            <ac:picMk id="18" creationId="{030C0FBF-992D-4604-8AC0-7D3A8AF5EDF7}"/>
          </ac:picMkLst>
        </pc:picChg>
      </pc:sldChg>
      <pc:sldChg chg="addSp modSp new mod">
        <pc:chgData name="Robert Haase" userId="4053ae19d436208f" providerId="LiveId" clId="{BDC38505-5BE8-4B1F-ADE1-9EB880F53374}" dt="2021-04-21T18:19:27.030" v="1786" actId="20577"/>
        <pc:sldMkLst>
          <pc:docMk/>
          <pc:sldMk cId="3490133999" sldId="1023"/>
        </pc:sldMkLst>
        <pc:spChg chg="mod">
          <ac:chgData name="Robert Haase" userId="4053ae19d436208f" providerId="LiveId" clId="{BDC38505-5BE8-4B1F-ADE1-9EB880F53374}" dt="2021-04-21T18:14:02.884" v="1599" actId="27636"/>
          <ac:spMkLst>
            <pc:docMk/>
            <pc:sldMk cId="3490133999" sldId="1023"/>
            <ac:spMk id="2" creationId="{2B36D7D6-3198-4645-BA95-6D05A7D3D227}"/>
          </ac:spMkLst>
        </pc:spChg>
        <pc:spChg chg="mod">
          <ac:chgData name="Robert Haase" userId="4053ae19d436208f" providerId="LiveId" clId="{BDC38505-5BE8-4B1F-ADE1-9EB880F53374}" dt="2021-04-21T18:19:27.030" v="1786" actId="20577"/>
          <ac:spMkLst>
            <pc:docMk/>
            <pc:sldMk cId="3490133999" sldId="1023"/>
            <ac:spMk id="3" creationId="{5A412550-B005-4D26-8AE8-252AFD6A1437}"/>
          </ac:spMkLst>
        </pc:spChg>
        <pc:spChg chg="add mod">
          <ac:chgData name="Robert Haase" userId="4053ae19d436208f" providerId="LiveId" clId="{BDC38505-5BE8-4B1F-ADE1-9EB880F53374}" dt="2021-04-21T18:13:29.857" v="1568"/>
          <ac:spMkLst>
            <pc:docMk/>
            <pc:sldMk cId="3490133999" sldId="1023"/>
            <ac:spMk id="6" creationId="{3ED60EE3-7810-4E99-AC70-34223018C2FF}"/>
          </ac:spMkLst>
        </pc:spChg>
        <pc:picChg chg="add mod">
          <ac:chgData name="Robert Haase" userId="4053ae19d436208f" providerId="LiveId" clId="{BDC38505-5BE8-4B1F-ADE1-9EB880F53374}" dt="2021-04-21T18:13:37.112" v="1571" actId="14100"/>
          <ac:picMkLst>
            <pc:docMk/>
            <pc:sldMk cId="3490133999" sldId="1023"/>
            <ac:picMk id="5" creationId="{E5BA26B3-15FD-4246-9C3B-6EA582A86901}"/>
          </ac:picMkLst>
        </pc:picChg>
      </pc:sldChg>
      <pc:sldChg chg="new del">
        <pc:chgData name="Robert Haase" userId="4053ae19d436208f" providerId="LiveId" clId="{BDC38505-5BE8-4B1F-ADE1-9EB880F53374}" dt="2021-04-21T18:14:52.154" v="1643" actId="47"/>
        <pc:sldMkLst>
          <pc:docMk/>
          <pc:sldMk cId="3691708720" sldId="1024"/>
        </pc:sldMkLst>
      </pc:sldChg>
    </pc:docChg>
  </pc:docChgLst>
  <pc:docChgLst>
    <pc:chgData name="Robert Haase" userId="4053ae19d436208f" providerId="LiveId" clId="{D5883BFA-FF39-41F1-A2D7-DC282BCDD1F8}"/>
    <pc:docChg chg="custSel addSld delSld modSld sldOrd modMainMaster">
      <pc:chgData name="Robert Haase" userId="4053ae19d436208f" providerId="LiveId" clId="{D5883BFA-FF39-41F1-A2D7-DC282BCDD1F8}" dt="2021-03-21T13:52:39.719" v="399"/>
      <pc:docMkLst>
        <pc:docMk/>
      </pc:docMkLst>
      <pc:sldChg chg="del">
        <pc:chgData name="Robert Haase" userId="4053ae19d436208f" providerId="LiveId" clId="{D5883BFA-FF39-41F1-A2D7-DC282BCDD1F8}" dt="2021-03-21T10:01:23.559" v="35" actId="47"/>
        <pc:sldMkLst>
          <pc:docMk/>
          <pc:sldMk cId="0" sldId="262"/>
        </pc:sldMkLst>
      </pc:sldChg>
      <pc:sldChg chg="del">
        <pc:chgData name="Robert Haase" userId="4053ae19d436208f" providerId="LiveId" clId="{D5883BFA-FF39-41F1-A2D7-DC282BCDD1F8}" dt="2021-03-21T10:01:23.559" v="35" actId="47"/>
        <pc:sldMkLst>
          <pc:docMk/>
          <pc:sldMk cId="1277045427" sldId="290"/>
        </pc:sldMkLst>
      </pc:sldChg>
      <pc:sldChg chg="del">
        <pc:chgData name="Robert Haase" userId="4053ae19d436208f" providerId="LiveId" clId="{D5883BFA-FF39-41F1-A2D7-DC282BCDD1F8}" dt="2021-03-21T10:01:23.559" v="35" actId="47"/>
        <pc:sldMkLst>
          <pc:docMk/>
          <pc:sldMk cId="3954386166" sldId="291"/>
        </pc:sldMkLst>
      </pc:sldChg>
      <pc:sldChg chg="del">
        <pc:chgData name="Robert Haase" userId="4053ae19d436208f" providerId="LiveId" clId="{D5883BFA-FF39-41F1-A2D7-DC282BCDD1F8}" dt="2021-03-21T10:01:23.559" v="35" actId="47"/>
        <pc:sldMkLst>
          <pc:docMk/>
          <pc:sldMk cId="2165710800" sldId="293"/>
        </pc:sldMkLst>
      </pc:sldChg>
      <pc:sldChg chg="del">
        <pc:chgData name="Robert Haase" userId="4053ae19d436208f" providerId="LiveId" clId="{D5883BFA-FF39-41F1-A2D7-DC282BCDD1F8}" dt="2021-03-21T10:01:23.559" v="35" actId="47"/>
        <pc:sldMkLst>
          <pc:docMk/>
          <pc:sldMk cId="1704499591" sldId="297"/>
        </pc:sldMkLst>
      </pc:sldChg>
      <pc:sldChg chg="del">
        <pc:chgData name="Robert Haase" userId="4053ae19d436208f" providerId="LiveId" clId="{D5883BFA-FF39-41F1-A2D7-DC282BCDD1F8}" dt="2021-03-21T10:01:23.559" v="35" actId="47"/>
        <pc:sldMkLst>
          <pc:docMk/>
          <pc:sldMk cId="2194870440" sldId="300"/>
        </pc:sldMkLst>
      </pc:sldChg>
      <pc:sldChg chg="del">
        <pc:chgData name="Robert Haase" userId="4053ae19d436208f" providerId="LiveId" clId="{D5883BFA-FF39-41F1-A2D7-DC282BCDD1F8}" dt="2021-03-21T10:01:23.559" v="35" actId="47"/>
        <pc:sldMkLst>
          <pc:docMk/>
          <pc:sldMk cId="3380107572" sldId="304"/>
        </pc:sldMkLst>
      </pc:sldChg>
      <pc:sldChg chg="del">
        <pc:chgData name="Robert Haase" userId="4053ae19d436208f" providerId="LiveId" clId="{D5883BFA-FF39-41F1-A2D7-DC282BCDD1F8}" dt="2021-03-21T10:01:23.559" v="35" actId="47"/>
        <pc:sldMkLst>
          <pc:docMk/>
          <pc:sldMk cId="1421549098" sldId="307"/>
        </pc:sldMkLst>
      </pc:sldChg>
      <pc:sldChg chg="del">
        <pc:chgData name="Robert Haase" userId="4053ae19d436208f" providerId="LiveId" clId="{D5883BFA-FF39-41F1-A2D7-DC282BCDD1F8}" dt="2021-03-21T10:01:23.559" v="35" actId="47"/>
        <pc:sldMkLst>
          <pc:docMk/>
          <pc:sldMk cId="4286953492" sldId="309"/>
        </pc:sldMkLst>
      </pc:sldChg>
      <pc:sldChg chg="del">
        <pc:chgData name="Robert Haase" userId="4053ae19d436208f" providerId="LiveId" clId="{D5883BFA-FF39-41F1-A2D7-DC282BCDD1F8}" dt="2021-03-21T10:01:23.559" v="35" actId="47"/>
        <pc:sldMkLst>
          <pc:docMk/>
          <pc:sldMk cId="2056049792" sldId="327"/>
        </pc:sldMkLst>
      </pc:sldChg>
      <pc:sldChg chg="del">
        <pc:chgData name="Robert Haase" userId="4053ae19d436208f" providerId="LiveId" clId="{D5883BFA-FF39-41F1-A2D7-DC282BCDD1F8}" dt="2021-03-21T10:01:23.559" v="35" actId="47"/>
        <pc:sldMkLst>
          <pc:docMk/>
          <pc:sldMk cId="3091930421" sldId="328"/>
        </pc:sldMkLst>
      </pc:sldChg>
      <pc:sldChg chg="modSp mod">
        <pc:chgData name="Robert Haase" userId="4053ae19d436208f" providerId="LiveId" clId="{D5883BFA-FF39-41F1-A2D7-DC282BCDD1F8}" dt="2021-03-21T10:03:29.097" v="47" actId="20577"/>
        <pc:sldMkLst>
          <pc:docMk/>
          <pc:sldMk cId="3874747380" sldId="487"/>
        </pc:sldMkLst>
        <pc:spChg chg="mod">
          <ac:chgData name="Robert Haase" userId="4053ae19d436208f" providerId="LiveId" clId="{D5883BFA-FF39-41F1-A2D7-DC282BCDD1F8}" dt="2021-03-21T10:01:07.900" v="12" actId="20577"/>
          <ac:spMkLst>
            <pc:docMk/>
            <pc:sldMk cId="3874747380" sldId="487"/>
            <ac:spMk id="2" creationId="{00000000-0000-0000-0000-000000000000}"/>
          </ac:spMkLst>
        </pc:spChg>
        <pc:spChg chg="mod">
          <ac:chgData name="Robert Haase" userId="4053ae19d436208f" providerId="LiveId" clId="{D5883BFA-FF39-41F1-A2D7-DC282BCDD1F8}" dt="2021-03-21T10:01:15.478" v="34" actId="6549"/>
          <ac:spMkLst>
            <pc:docMk/>
            <pc:sldMk cId="3874747380" sldId="487"/>
            <ac:spMk id="3" creationId="{00000000-0000-0000-0000-000000000000}"/>
          </ac:spMkLst>
        </pc:spChg>
        <pc:spChg chg="mod">
          <ac:chgData name="Robert Haase" userId="4053ae19d436208f" providerId="LiveId" clId="{D5883BFA-FF39-41F1-A2D7-DC282BCDD1F8}" dt="2021-03-21T10:03:29.097" v="47" actId="20577"/>
          <ac:spMkLst>
            <pc:docMk/>
            <pc:sldMk cId="3874747380" sldId="487"/>
            <ac:spMk id="11" creationId="{00000000-0000-0000-0000-000000000000}"/>
          </ac:spMkLst>
        </pc:spChg>
      </pc:sldChg>
      <pc:sldChg chg="del">
        <pc:chgData name="Robert Haase" userId="4053ae19d436208f" providerId="LiveId" clId="{D5883BFA-FF39-41F1-A2D7-DC282BCDD1F8}" dt="2021-03-21T10:01:23.559" v="35" actId="47"/>
        <pc:sldMkLst>
          <pc:docMk/>
          <pc:sldMk cId="3986598611" sldId="542"/>
        </pc:sldMkLst>
      </pc:sldChg>
      <pc:sldChg chg="delSp modSp del mod">
        <pc:chgData name="Robert Haase" userId="4053ae19d436208f" providerId="LiveId" clId="{D5883BFA-FF39-41F1-A2D7-DC282BCDD1F8}" dt="2021-03-21T10:01:23.559" v="35" actId="47"/>
        <pc:sldMkLst>
          <pc:docMk/>
          <pc:sldMk cId="2329594940" sldId="549"/>
        </pc:sldMkLst>
        <pc:spChg chg="mod">
          <ac:chgData name="Robert Haase" userId="4053ae19d436208f" providerId="LiveId" clId="{D5883BFA-FF39-41F1-A2D7-DC282BCDD1F8}" dt="2021-03-21T09:44:39.228" v="5" actId="6549"/>
          <ac:spMkLst>
            <pc:docMk/>
            <pc:sldMk cId="2329594940" sldId="549"/>
            <ac:spMk id="3" creationId="{00000000-0000-0000-0000-000000000000}"/>
          </ac:spMkLst>
        </pc:spChg>
        <pc:spChg chg="mod">
          <ac:chgData name="Robert Haase" userId="4053ae19d436208f" providerId="LiveId" clId="{D5883BFA-FF39-41F1-A2D7-DC282BCDD1F8}" dt="2021-03-21T09:44:43.104" v="7" actId="20577"/>
          <ac:spMkLst>
            <pc:docMk/>
            <pc:sldMk cId="2329594940" sldId="549"/>
            <ac:spMk id="11" creationId="{00000000-0000-0000-0000-000000000000}"/>
          </ac:spMkLst>
        </pc:spChg>
        <pc:picChg chg="del">
          <ac:chgData name="Robert Haase" userId="4053ae19d436208f" providerId="LiveId" clId="{D5883BFA-FF39-41F1-A2D7-DC282BCDD1F8}" dt="2021-03-21T09:44:36.104" v="4" actId="478"/>
          <ac:picMkLst>
            <pc:docMk/>
            <pc:sldMk cId="2329594940" sldId="549"/>
            <ac:picMk id="8" creationId="{A4E5B5F2-490B-473D-BD3E-F2BAD01AE682}"/>
          </ac:picMkLst>
        </pc:picChg>
      </pc:sldChg>
      <pc:sldChg chg="del">
        <pc:chgData name="Robert Haase" userId="4053ae19d436208f" providerId="LiveId" clId="{D5883BFA-FF39-41F1-A2D7-DC282BCDD1F8}" dt="2021-03-21T10:01:23.559" v="35" actId="47"/>
        <pc:sldMkLst>
          <pc:docMk/>
          <pc:sldMk cId="1903640092" sldId="550"/>
        </pc:sldMkLst>
      </pc:sldChg>
      <pc:sldChg chg="del">
        <pc:chgData name="Robert Haase" userId="4053ae19d436208f" providerId="LiveId" clId="{D5883BFA-FF39-41F1-A2D7-DC282BCDD1F8}" dt="2021-03-21T10:01:23.559" v="35" actId="47"/>
        <pc:sldMkLst>
          <pc:docMk/>
          <pc:sldMk cId="3051281843" sldId="586"/>
        </pc:sldMkLst>
      </pc:sldChg>
      <pc:sldChg chg="del">
        <pc:chgData name="Robert Haase" userId="4053ae19d436208f" providerId="LiveId" clId="{D5883BFA-FF39-41F1-A2D7-DC282BCDD1F8}" dt="2021-03-21T10:01:23.559" v="35" actId="47"/>
        <pc:sldMkLst>
          <pc:docMk/>
          <pc:sldMk cId="3269466737" sldId="587"/>
        </pc:sldMkLst>
      </pc:sldChg>
      <pc:sldChg chg="del">
        <pc:chgData name="Robert Haase" userId="4053ae19d436208f" providerId="LiveId" clId="{D5883BFA-FF39-41F1-A2D7-DC282BCDD1F8}" dt="2021-03-21T10:01:23.559" v="35" actId="47"/>
        <pc:sldMkLst>
          <pc:docMk/>
          <pc:sldMk cId="553094523" sldId="599"/>
        </pc:sldMkLst>
      </pc:sldChg>
      <pc:sldChg chg="delSp modSp mod">
        <pc:chgData name="Robert Haase" userId="4053ae19d436208f" providerId="LiveId" clId="{D5883BFA-FF39-41F1-A2D7-DC282BCDD1F8}" dt="2021-03-21T10:03:10.456" v="39" actId="478"/>
        <pc:sldMkLst>
          <pc:docMk/>
          <pc:sldMk cId="3755191875" sldId="609"/>
        </pc:sldMkLst>
        <pc:spChg chg="mod">
          <ac:chgData name="Robert Haase" userId="4053ae19d436208f" providerId="LiveId" clId="{D5883BFA-FF39-41F1-A2D7-DC282BCDD1F8}" dt="2021-03-21T10:03:03.408" v="36" actId="6549"/>
          <ac:spMkLst>
            <pc:docMk/>
            <pc:sldMk cId="3755191875" sldId="609"/>
            <ac:spMk id="3" creationId="{74913A94-BF86-4A27-860D-3585469796E7}"/>
          </ac:spMkLst>
        </pc:spChg>
        <pc:spChg chg="del">
          <ac:chgData name="Robert Haase" userId="4053ae19d436208f" providerId="LiveId" clId="{D5883BFA-FF39-41F1-A2D7-DC282BCDD1F8}" dt="2021-03-21T10:03:06.001" v="37" actId="478"/>
          <ac:spMkLst>
            <pc:docMk/>
            <pc:sldMk cId="3755191875" sldId="609"/>
            <ac:spMk id="4" creationId="{15054D6F-A8BF-4699-8B01-AD4CCDD9DAA3}"/>
          </ac:spMkLst>
        </pc:spChg>
        <pc:spChg chg="del">
          <ac:chgData name="Robert Haase" userId="4053ae19d436208f" providerId="LiveId" clId="{D5883BFA-FF39-41F1-A2D7-DC282BCDD1F8}" dt="2021-03-21T10:03:10.456" v="39" actId="478"/>
          <ac:spMkLst>
            <pc:docMk/>
            <pc:sldMk cId="3755191875" sldId="609"/>
            <ac:spMk id="5" creationId="{22F3E558-003E-4933-9679-DEC69B19DB0D}"/>
          </ac:spMkLst>
        </pc:spChg>
        <pc:picChg chg="del">
          <ac:chgData name="Robert Haase" userId="4053ae19d436208f" providerId="LiveId" clId="{D5883BFA-FF39-41F1-A2D7-DC282BCDD1F8}" dt="2021-03-21T10:03:07.454" v="38" actId="478"/>
          <ac:picMkLst>
            <pc:docMk/>
            <pc:sldMk cId="3755191875" sldId="609"/>
            <ac:picMk id="24" creationId="{86E2BF50-1797-411D-BCC5-47157FA220AC}"/>
          </ac:picMkLst>
        </pc:picChg>
        <pc:picChg chg="del">
          <ac:chgData name="Robert Haase" userId="4053ae19d436208f" providerId="LiveId" clId="{D5883BFA-FF39-41F1-A2D7-DC282BCDD1F8}" dt="2021-03-21T10:03:10.456" v="39" actId="478"/>
          <ac:picMkLst>
            <pc:docMk/>
            <pc:sldMk cId="3755191875" sldId="609"/>
            <ac:picMk id="25" creationId="{DD408B4E-BB08-4813-9851-EC72B22BFE26}"/>
          </ac:picMkLst>
        </pc:picChg>
        <pc:picChg chg="del">
          <ac:chgData name="Robert Haase" userId="4053ae19d436208f" providerId="LiveId" clId="{D5883BFA-FF39-41F1-A2D7-DC282BCDD1F8}" dt="2021-03-21T10:03:10.456" v="39" actId="478"/>
          <ac:picMkLst>
            <pc:docMk/>
            <pc:sldMk cId="3755191875" sldId="609"/>
            <ac:picMk id="26" creationId="{E756F732-FBA1-41D9-8523-2CED24302977}"/>
          </ac:picMkLst>
        </pc:picChg>
      </pc:sldChg>
      <pc:sldChg chg="addSp delSp modSp new mod ord delAnim modAnim">
        <pc:chgData name="Robert Haase" userId="4053ae19d436208f" providerId="LiveId" clId="{D5883BFA-FF39-41F1-A2D7-DC282BCDD1F8}" dt="2021-03-21T13:52:39.719" v="399"/>
        <pc:sldMkLst>
          <pc:docMk/>
          <pc:sldMk cId="1274887915" sldId="610"/>
        </pc:sldMkLst>
        <pc:spChg chg="mod">
          <ac:chgData name="Robert Haase" userId="4053ae19d436208f" providerId="LiveId" clId="{D5883BFA-FF39-41F1-A2D7-DC282BCDD1F8}" dt="2021-03-21T10:29:11.543" v="124" actId="404"/>
          <ac:spMkLst>
            <pc:docMk/>
            <pc:sldMk cId="1274887915" sldId="610"/>
            <ac:spMk id="2" creationId="{2012C4B3-B556-4E1A-8D2A-6B4B8D4F515C}"/>
          </ac:spMkLst>
        </pc:spChg>
        <pc:spChg chg="del mod">
          <ac:chgData name="Robert Haase" userId="4053ae19d436208f" providerId="LiveId" clId="{D5883BFA-FF39-41F1-A2D7-DC282BCDD1F8}" dt="2021-03-21T13:47:49.138" v="126"/>
          <ac:spMkLst>
            <pc:docMk/>
            <pc:sldMk cId="1274887915" sldId="610"/>
            <ac:spMk id="3" creationId="{1183574F-A861-4AEF-887D-EF31DF1EE6E3}"/>
          </ac:spMkLst>
        </pc:spChg>
        <pc:spChg chg="add mod">
          <ac:chgData name="Robert Haase" userId="4053ae19d436208f" providerId="LiveId" clId="{D5883BFA-FF39-41F1-A2D7-DC282BCDD1F8}" dt="2021-03-21T13:48:40.486" v="221" actId="6549"/>
          <ac:spMkLst>
            <pc:docMk/>
            <pc:sldMk cId="1274887915" sldId="610"/>
            <ac:spMk id="8" creationId="{4F7267AD-1DB0-4400-B508-1E739B0A6C2C}"/>
          </ac:spMkLst>
        </pc:spChg>
        <pc:spChg chg="add mod">
          <ac:chgData name="Robert Haase" userId="4053ae19d436208f" providerId="LiveId" clId="{D5883BFA-FF39-41F1-A2D7-DC282BCDD1F8}" dt="2021-03-21T13:52:39.719" v="399"/>
          <ac:spMkLst>
            <pc:docMk/>
            <pc:sldMk cId="1274887915" sldId="610"/>
            <ac:spMk id="10" creationId="{EE2C239E-3456-4FB4-9C68-0268022554DE}"/>
          </ac:spMkLst>
        </pc:spChg>
        <pc:picChg chg="add del mod">
          <ac:chgData name="Robert Haase" userId="4053ae19d436208f" providerId="LiveId" clId="{D5883BFA-FF39-41F1-A2D7-DC282BCDD1F8}" dt="2021-03-21T13:47:57.128" v="130" actId="21"/>
          <ac:picMkLst>
            <pc:docMk/>
            <pc:sldMk cId="1274887915" sldId="610"/>
            <ac:picMk id="4" creationId="{A810B5AE-15EA-4760-B860-0D3A0CBBA0E9}"/>
          </ac:picMkLst>
        </pc:picChg>
        <pc:picChg chg="add mod">
          <ac:chgData name="Robert Haase" userId="4053ae19d436208f" providerId="LiveId" clId="{D5883BFA-FF39-41F1-A2D7-DC282BCDD1F8}" dt="2021-03-21T13:48:44.572" v="222" actId="1076"/>
          <ac:picMkLst>
            <pc:docMk/>
            <pc:sldMk cId="1274887915" sldId="610"/>
            <ac:picMk id="6" creationId="{6B158208-3B36-4102-A536-DE4804FD8F48}"/>
          </ac:picMkLst>
        </pc:picChg>
        <pc:picChg chg="add mod">
          <ac:chgData name="Robert Haase" userId="4053ae19d436208f" providerId="LiveId" clId="{D5883BFA-FF39-41F1-A2D7-DC282BCDD1F8}" dt="2021-03-21T13:49:04.486" v="227" actId="14100"/>
          <ac:picMkLst>
            <pc:docMk/>
            <pc:sldMk cId="1274887915" sldId="610"/>
            <ac:picMk id="9" creationId="{2152D8DF-5196-4D08-B699-42A27714699D}"/>
          </ac:picMkLst>
        </pc:picChg>
      </pc:sldChg>
      <pc:sldChg chg="addSp delSp modSp new del mod delAnim modAnim">
        <pc:chgData name="Robert Haase" userId="4053ae19d436208f" providerId="LiveId" clId="{D5883BFA-FF39-41F1-A2D7-DC282BCDD1F8}" dt="2021-03-21T13:49:07.178" v="228" actId="47"/>
        <pc:sldMkLst>
          <pc:docMk/>
          <pc:sldMk cId="1635224835" sldId="611"/>
        </pc:sldMkLst>
        <pc:picChg chg="add del mod">
          <ac:chgData name="Robert Haase" userId="4053ae19d436208f" providerId="LiveId" clId="{D5883BFA-FF39-41F1-A2D7-DC282BCDD1F8}" dt="2021-03-21T13:48:04.992" v="133" actId="478"/>
          <ac:picMkLst>
            <pc:docMk/>
            <pc:sldMk cId="1635224835" sldId="611"/>
            <ac:picMk id="4" creationId="{92424DD5-3225-445A-B017-FC8413BAB31D}"/>
          </ac:picMkLst>
        </pc:picChg>
      </pc:sldChg>
      <pc:sldChg chg="addSp delSp modSp add mod delAnim modAnim">
        <pc:chgData name="Robert Haase" userId="4053ae19d436208f" providerId="LiveId" clId="{D5883BFA-FF39-41F1-A2D7-DC282BCDD1F8}" dt="2021-03-21T13:52:37.675" v="398" actId="1076"/>
        <pc:sldMkLst>
          <pc:docMk/>
          <pc:sldMk cId="2701886146" sldId="611"/>
        </pc:sldMkLst>
        <pc:spChg chg="add mod">
          <ac:chgData name="Robert Haase" userId="4053ae19d436208f" providerId="LiveId" clId="{D5883BFA-FF39-41F1-A2D7-DC282BCDD1F8}" dt="2021-03-21T13:51:32.258" v="383" actId="14100"/>
          <ac:spMkLst>
            <pc:docMk/>
            <pc:sldMk cId="2701886146" sldId="611"/>
            <ac:spMk id="3" creationId="{79593203-4CF9-4E4C-9A30-977BED222318}"/>
          </ac:spMkLst>
        </pc:spChg>
        <pc:spChg chg="add mod">
          <ac:chgData name="Robert Haase" userId="4053ae19d436208f" providerId="LiveId" clId="{D5883BFA-FF39-41F1-A2D7-DC282BCDD1F8}" dt="2021-03-21T13:51:29.486" v="382" actId="14100"/>
          <ac:spMkLst>
            <pc:docMk/>
            <pc:sldMk cId="2701886146" sldId="611"/>
            <ac:spMk id="7" creationId="{71E5AD8A-9145-452B-8FA8-E1FFDB567256}"/>
          </ac:spMkLst>
        </pc:spChg>
        <pc:spChg chg="add mod">
          <ac:chgData name="Robert Haase" userId="4053ae19d436208f" providerId="LiveId" clId="{D5883BFA-FF39-41F1-A2D7-DC282BCDD1F8}" dt="2021-03-21T13:50:23.071" v="300" actId="20577"/>
          <ac:spMkLst>
            <pc:docMk/>
            <pc:sldMk cId="2701886146" sldId="611"/>
            <ac:spMk id="10" creationId="{5937EF5E-C9B1-4A3A-9BD5-86B470B3A8C4}"/>
          </ac:spMkLst>
        </pc:spChg>
        <pc:spChg chg="add mod">
          <ac:chgData name="Robert Haase" userId="4053ae19d436208f" providerId="LiveId" clId="{D5883BFA-FF39-41F1-A2D7-DC282BCDD1F8}" dt="2021-03-21T13:50:49.252" v="339" actId="1076"/>
          <ac:spMkLst>
            <pc:docMk/>
            <pc:sldMk cId="2701886146" sldId="611"/>
            <ac:spMk id="11" creationId="{C3EB1DF6-B2CD-4964-A4CE-68CEB43FFFDE}"/>
          </ac:spMkLst>
        </pc:spChg>
        <pc:spChg chg="add mod">
          <ac:chgData name="Robert Haase" userId="4053ae19d436208f" providerId="LiveId" clId="{D5883BFA-FF39-41F1-A2D7-DC282BCDD1F8}" dt="2021-03-21T13:51:06.304" v="360" actId="14100"/>
          <ac:spMkLst>
            <pc:docMk/>
            <pc:sldMk cId="2701886146" sldId="611"/>
            <ac:spMk id="12" creationId="{912F0D35-520B-4D0D-9A30-590ED2AD0898}"/>
          </ac:spMkLst>
        </pc:spChg>
        <pc:spChg chg="add mod">
          <ac:chgData name="Robert Haase" userId="4053ae19d436208f" providerId="LiveId" clId="{D5883BFA-FF39-41F1-A2D7-DC282BCDD1F8}" dt="2021-03-21T13:51:26.529" v="381" actId="14100"/>
          <ac:spMkLst>
            <pc:docMk/>
            <pc:sldMk cId="2701886146" sldId="611"/>
            <ac:spMk id="13" creationId="{9A090684-213F-4BD4-AAD3-3706D2629AEF}"/>
          </ac:spMkLst>
        </pc:spChg>
        <pc:spChg chg="add mod">
          <ac:chgData name="Robert Haase" userId="4053ae19d436208f" providerId="LiveId" clId="{D5883BFA-FF39-41F1-A2D7-DC282BCDD1F8}" dt="2021-03-21T13:52:37.675" v="398" actId="1076"/>
          <ac:spMkLst>
            <pc:docMk/>
            <pc:sldMk cId="2701886146" sldId="611"/>
            <ac:spMk id="14" creationId="{0A899AA0-9620-4358-BB73-624FCB721E2E}"/>
          </ac:spMkLst>
        </pc:spChg>
        <pc:picChg chg="del">
          <ac:chgData name="Robert Haase" userId="4053ae19d436208f" providerId="LiveId" clId="{D5883BFA-FF39-41F1-A2D7-DC282BCDD1F8}" dt="2021-03-21T13:49:11.212" v="230" actId="478"/>
          <ac:picMkLst>
            <pc:docMk/>
            <pc:sldMk cId="2701886146" sldId="611"/>
            <ac:picMk id="9" creationId="{2152D8DF-5196-4D08-B699-42A27714699D}"/>
          </ac:picMkLst>
        </pc:picChg>
      </pc:sldChg>
      <pc:sldMasterChg chg="modSldLayout">
        <pc:chgData name="Robert Haase" userId="4053ae19d436208f" providerId="LiveId" clId="{D5883BFA-FF39-41F1-A2D7-DC282BCDD1F8}" dt="2021-03-21T10:05:43.993" v="48" actId="571"/>
        <pc:sldMasterMkLst>
          <pc:docMk/>
          <pc:sldMasterMk cId="1542903674" sldId="2147483654"/>
        </pc:sldMasterMkLst>
        <pc:sldLayoutChg chg="addSp delSp modSp mod">
          <pc:chgData name="Robert Haase" userId="4053ae19d436208f" providerId="LiveId" clId="{D5883BFA-FF39-41F1-A2D7-DC282BCDD1F8}" dt="2021-03-21T09:44:25.884" v="1"/>
          <pc:sldLayoutMkLst>
            <pc:docMk/>
            <pc:sldMasterMk cId="1542903674" sldId="2147483654"/>
            <pc:sldLayoutMk cId="1269584847" sldId="2147483655"/>
          </pc:sldLayoutMkLst>
          <pc:picChg chg="del">
            <ac:chgData name="Robert Haase" userId="4053ae19d436208f" providerId="LiveId" clId="{D5883BFA-FF39-41F1-A2D7-DC282BCDD1F8}" dt="2021-03-21T09:44:25.165" v="0" actId="478"/>
            <ac:picMkLst>
              <pc:docMk/>
              <pc:sldMasterMk cId="1542903674" sldId="2147483654"/>
              <pc:sldLayoutMk cId="1269584847" sldId="2147483655"/>
              <ac:picMk id="7" creationId="{00000000-0000-0000-0000-000000000000}"/>
            </ac:picMkLst>
          </pc:picChg>
          <pc:picChg chg="del">
            <ac:chgData name="Robert Haase" userId="4053ae19d436208f" providerId="LiveId" clId="{D5883BFA-FF39-41F1-A2D7-DC282BCDD1F8}" dt="2021-03-21T09:44:25.165" v="0" actId="478"/>
            <ac:picMkLst>
              <pc:docMk/>
              <pc:sldMasterMk cId="1542903674" sldId="2147483654"/>
              <pc:sldLayoutMk cId="1269584847" sldId="2147483655"/>
              <ac:picMk id="8" creationId="{00000000-0000-0000-0000-000000000000}"/>
            </ac:picMkLst>
          </pc:picChg>
          <pc:picChg chg="del">
            <ac:chgData name="Robert Haase" userId="4053ae19d436208f" providerId="LiveId" clId="{D5883BFA-FF39-41F1-A2D7-DC282BCDD1F8}" dt="2021-03-21T09:44:25.165" v="0" actId="478"/>
            <ac:picMkLst>
              <pc:docMk/>
              <pc:sldMasterMk cId="1542903674" sldId="2147483654"/>
              <pc:sldLayoutMk cId="1269584847" sldId="2147483655"/>
              <ac:picMk id="9" creationId="{00000000-0000-0000-0000-000000000000}"/>
            </ac:picMkLst>
          </pc:picChg>
          <pc:picChg chg="del">
            <ac:chgData name="Robert Haase" userId="4053ae19d436208f" providerId="LiveId" clId="{D5883BFA-FF39-41F1-A2D7-DC282BCDD1F8}" dt="2021-03-21T09:44:25.165" v="0" actId="478"/>
            <ac:picMkLst>
              <pc:docMk/>
              <pc:sldMasterMk cId="1542903674" sldId="2147483654"/>
              <pc:sldLayoutMk cId="1269584847" sldId="2147483655"/>
              <ac:picMk id="10" creationId="{00000000-0000-0000-0000-000000000000}"/>
            </ac:picMkLst>
          </pc:picChg>
          <pc:picChg chg="add mod">
            <ac:chgData name="Robert Haase" userId="4053ae19d436208f" providerId="LiveId" clId="{D5883BFA-FF39-41F1-A2D7-DC282BCDD1F8}" dt="2021-03-21T09:44:25.884" v="1"/>
            <ac:picMkLst>
              <pc:docMk/>
              <pc:sldMasterMk cId="1542903674" sldId="2147483654"/>
              <pc:sldLayoutMk cId="1269584847" sldId="2147483655"/>
              <ac:picMk id="11" creationId="{BBAF3728-664C-4E33-9EE0-FD51E8D0685A}"/>
            </ac:picMkLst>
          </pc:picChg>
          <pc:picChg chg="add mod">
            <ac:chgData name="Robert Haase" userId="4053ae19d436208f" providerId="LiveId" clId="{D5883BFA-FF39-41F1-A2D7-DC282BCDD1F8}" dt="2021-03-21T09:44:25.884" v="1"/>
            <ac:picMkLst>
              <pc:docMk/>
              <pc:sldMasterMk cId="1542903674" sldId="2147483654"/>
              <pc:sldLayoutMk cId="1269584847" sldId="2147483655"/>
              <ac:picMk id="12" creationId="{5167588B-585C-4F8E-941E-FF5BC130E258}"/>
            </ac:picMkLst>
          </pc:picChg>
        </pc:sldLayoutChg>
        <pc:sldLayoutChg chg="addSp delSp modSp mod">
          <pc:chgData name="Robert Haase" userId="4053ae19d436208f" providerId="LiveId" clId="{D5883BFA-FF39-41F1-A2D7-DC282BCDD1F8}" dt="2021-03-21T10:05:43.993" v="48" actId="571"/>
          <pc:sldLayoutMkLst>
            <pc:docMk/>
            <pc:sldMasterMk cId="1542903674" sldId="2147483654"/>
            <pc:sldLayoutMk cId="437954215" sldId="2147483656"/>
          </pc:sldLayoutMkLst>
          <pc:spChg chg="mod">
            <ac:chgData name="Robert Haase" userId="4053ae19d436208f" providerId="LiveId" clId="{D5883BFA-FF39-41F1-A2D7-DC282BCDD1F8}" dt="2021-03-21T09:44:31.995" v="3" actId="20577"/>
            <ac:spMkLst>
              <pc:docMk/>
              <pc:sldMasterMk cId="1542903674" sldId="2147483654"/>
              <pc:sldLayoutMk cId="437954215" sldId="2147483656"/>
              <ac:spMk id="10" creationId="{00000000-0000-0000-0000-000000000000}"/>
            </ac:spMkLst>
          </pc:spChg>
          <pc:picChg chg="del">
            <ac:chgData name="Robert Haase" userId="4053ae19d436208f" providerId="LiveId" clId="{D5883BFA-FF39-41F1-A2D7-DC282BCDD1F8}" dt="2021-03-21T10:00:49.302" v="8" actId="478"/>
            <ac:picMkLst>
              <pc:docMk/>
              <pc:sldMasterMk cId="1542903674" sldId="2147483654"/>
              <pc:sldLayoutMk cId="437954215" sldId="2147483656"/>
              <ac:picMk id="11" creationId="{00000000-0000-0000-0000-000000000000}"/>
            </ac:picMkLst>
          </pc:picChg>
          <pc:picChg chg="add mod">
            <ac:chgData name="Robert Haase" userId="4053ae19d436208f" providerId="LiveId" clId="{D5883BFA-FF39-41F1-A2D7-DC282BCDD1F8}" dt="2021-03-21T10:05:43.993" v="48" actId="571"/>
            <ac:picMkLst>
              <pc:docMk/>
              <pc:sldMasterMk cId="1542903674" sldId="2147483654"/>
              <pc:sldLayoutMk cId="437954215" sldId="2147483656"/>
              <ac:picMk id="11" creationId="{F9257E2A-849E-4AF5-9C46-F9AF0B955AB6}"/>
            </ac:picMkLst>
          </pc:picChg>
          <pc:picChg chg="add mod">
            <ac:chgData name="Robert Haase" userId="4053ae19d436208f" providerId="LiveId" clId="{D5883BFA-FF39-41F1-A2D7-DC282BCDD1F8}" dt="2021-03-21T10:05:43.993" v="48" actId="571"/>
            <ac:picMkLst>
              <pc:docMk/>
              <pc:sldMasterMk cId="1542903674" sldId="2147483654"/>
              <pc:sldLayoutMk cId="437954215" sldId="2147483656"/>
              <ac:picMk id="12" creationId="{CD0CA6B7-8798-4DB8-9091-D1AA4408792B}"/>
            </ac:picMkLst>
          </pc:picChg>
          <pc:picChg chg="del">
            <ac:chgData name="Robert Haase" userId="4053ae19d436208f" providerId="LiveId" clId="{D5883BFA-FF39-41F1-A2D7-DC282BCDD1F8}" dt="2021-03-21T10:00:49.302" v="8" actId="478"/>
            <ac:picMkLst>
              <pc:docMk/>
              <pc:sldMasterMk cId="1542903674" sldId="2147483654"/>
              <pc:sldLayoutMk cId="437954215" sldId="2147483656"/>
              <ac:picMk id="12" creationId="{D4CE5EBD-B8FD-4C9C-8866-30A7E8F6774D}"/>
            </ac:picMkLst>
          </pc:picChg>
          <pc:picChg chg="add mod">
            <ac:chgData name="Robert Haase" userId="4053ae19d436208f" providerId="LiveId" clId="{D5883BFA-FF39-41F1-A2D7-DC282BCDD1F8}" dt="2021-03-21T10:00:50.098" v="9"/>
            <ac:picMkLst>
              <pc:docMk/>
              <pc:sldMasterMk cId="1542903674" sldId="2147483654"/>
              <pc:sldLayoutMk cId="437954215" sldId="2147483656"/>
              <ac:picMk id="13" creationId="{17491BF8-8261-4AFD-B453-83924F78659A}"/>
            </ac:picMkLst>
          </pc:picChg>
          <pc:picChg chg="add mod">
            <ac:chgData name="Robert Haase" userId="4053ae19d436208f" providerId="LiveId" clId="{D5883BFA-FF39-41F1-A2D7-DC282BCDD1F8}" dt="2021-03-21T10:00:50.098" v="9"/>
            <ac:picMkLst>
              <pc:docMk/>
              <pc:sldMasterMk cId="1542903674" sldId="2147483654"/>
              <pc:sldLayoutMk cId="437954215" sldId="2147483656"/>
              <ac:picMk id="14" creationId="{796242B2-3164-4A1C-8333-A93AF9E7BFF4}"/>
            </ac:picMkLst>
          </pc:picChg>
          <pc:picChg chg="del">
            <ac:chgData name="Robert Haase" userId="4053ae19d436208f" providerId="LiveId" clId="{D5883BFA-FF39-41F1-A2D7-DC282BCDD1F8}" dt="2021-03-21T10:00:49.302" v="8" actId="478"/>
            <ac:picMkLst>
              <pc:docMk/>
              <pc:sldMasterMk cId="1542903674" sldId="2147483654"/>
              <pc:sldLayoutMk cId="437954215" sldId="2147483656"/>
              <ac:picMk id="1026" creationId="{00000000-0000-0000-0000-000000000000}"/>
            </ac:picMkLst>
          </pc:picChg>
          <pc:cxnChg chg="mod">
            <ac:chgData name="Robert Haase" userId="4053ae19d436208f" providerId="LiveId" clId="{D5883BFA-FF39-41F1-A2D7-DC282BCDD1F8}" dt="2021-03-21T10:00:56.848" v="10" actId="14100"/>
            <ac:cxnSpMkLst>
              <pc:docMk/>
              <pc:sldMasterMk cId="1542903674" sldId="2147483654"/>
              <pc:sldLayoutMk cId="437954215" sldId="2147483656"/>
              <ac:cxnSpMk id="8" creationId="{00000000-0000-0000-0000-000000000000}"/>
            </ac:cxnSpMkLst>
          </pc:cxn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ED5F19-F779-4F3F-BC30-BBB091F8F1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9295AA-0476-4580-9317-1259A145C0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FF172-DCC5-491E-AD76-E7D33A0D71B0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291F0-D8C3-4FDD-92F8-F85CA04FFB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5E25C-C886-4446-A03A-0060211D25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2D26C-23B5-4E80-AE01-82132971C1F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58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3D871-E075-4F07-B50D-8C55BBD53638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26210-2D84-4A2C-8F9E-44A8751DA1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19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81D98-8263-4A8B-B23A-4648B9081DA5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88E5-41F1-480D-AD24-CE7CCBC4089C}" type="slidenum">
              <a:rPr lang="en-US" smtClean="0"/>
              <a:t>‹Nr.›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AF3728-664C-4E33-9EE0-FD51E8D068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53550" y="136525"/>
            <a:ext cx="2628900" cy="828675"/>
          </a:xfrm>
          <a:prstGeom prst="rect">
            <a:avLst/>
          </a:prstGeom>
        </p:spPr>
      </p:pic>
      <p:pic>
        <p:nvPicPr>
          <p:cNvPr id="12" name="unknown.pdf" descr="unknown.pdf">
            <a:extLst>
              <a:ext uri="{FF2B5EF4-FFF2-40B4-BE49-F238E27FC236}">
                <a16:creationId xmlns:a16="http://schemas.microsoft.com/office/drawing/2014/main" id="{5167588B-585C-4F8E-941E-FF5BC130E2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8500" y="197739"/>
            <a:ext cx="1899306" cy="7166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958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15" y="2"/>
            <a:ext cx="9364600" cy="61856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14" y="914400"/>
            <a:ext cx="11057586" cy="526256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81D98-8263-4A8B-B23A-4648B9081DA5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88E5-41F1-480D-AD24-CE7CCBC4089C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409575" y="618566"/>
            <a:ext cx="92512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outerShdw dist="38100" dir="2700000" algn="ctr" rotWithShape="0">
              <a:srgbClr val="00206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555139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October 2022</a:t>
            </a:r>
          </a:p>
        </p:txBody>
      </p:sp>
      <p:pic>
        <p:nvPicPr>
          <p:cNvPr id="13" name="Picture 2" descr="http://www.csbdresden.de/fileadmin/Resources/IMG/csbd-logo.png">
            <a:extLst>
              <a:ext uri="{FF2B5EF4-FFF2-40B4-BE49-F238E27FC236}">
                <a16:creationId xmlns:a16="http://schemas.microsoft.com/office/drawing/2014/main" id="{17491BF8-8261-4AFD-B453-83924F7865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082" y="96289"/>
            <a:ext cx="672385" cy="72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unknown.pdf" descr="unknown.pdf">
            <a:extLst>
              <a:ext uri="{FF2B5EF4-FFF2-40B4-BE49-F238E27FC236}">
                <a16:creationId xmlns:a16="http://schemas.microsoft.com/office/drawing/2014/main" id="{796242B2-3164-4A1C-8333-A93AF9E7BF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1044" y="112916"/>
            <a:ext cx="1692756" cy="6387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37954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enutzerdefiniertes Layou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"/>
          <p:cNvSpPr/>
          <p:nvPr/>
        </p:nvSpPr>
        <p:spPr>
          <a:xfrm>
            <a:off x="92482" y="99962"/>
            <a:ext cx="12007036" cy="929276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tIns="45720" bIns="45720" anchor="ctr"/>
          <a:lstStyle/>
          <a:p>
            <a:pPr algn="l" defTabSz="822960">
              <a:defRPr b="0">
                <a:solidFill>
                  <a:srgbClr val="4C82A6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grpSp>
        <p:nvGrpSpPr>
          <p:cNvPr id="24" name="Group"/>
          <p:cNvGrpSpPr/>
          <p:nvPr/>
        </p:nvGrpSpPr>
        <p:grpSpPr>
          <a:xfrm>
            <a:off x="135388" y="6245450"/>
            <a:ext cx="11921224" cy="532579"/>
            <a:chOff x="0" y="0"/>
            <a:chExt cx="23842446" cy="1065156"/>
          </a:xfrm>
        </p:grpSpPr>
        <p:pic>
          <p:nvPicPr>
            <p:cNvPr id="22" name="Grafik 8" descr="Grafik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02099" y="0"/>
              <a:ext cx="2340348" cy="1065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" name="Grafik 9" descr="Grafik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95817"/>
              <a:ext cx="3004167" cy="8736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" name="Rectangle"/>
          <p:cNvSpPr/>
          <p:nvPr/>
        </p:nvSpPr>
        <p:spPr>
          <a:xfrm>
            <a:off x="-49651" y="6021857"/>
            <a:ext cx="12291301" cy="129294"/>
          </a:xfrm>
          <a:prstGeom prst="rect">
            <a:avLst/>
          </a:prstGeom>
          <a:gradFill>
            <a:gsLst>
              <a:gs pos="0">
                <a:srgbClr val="2E358C"/>
              </a:gs>
              <a:gs pos="50000">
                <a:srgbClr val="3D8AAC"/>
              </a:gs>
              <a:gs pos="100000">
                <a:srgbClr val="98C356"/>
              </a:gs>
            </a:gsLst>
          </a:gradFill>
          <a:ln w="12700">
            <a:miter lim="400000"/>
          </a:ln>
        </p:spPr>
        <p:txBody>
          <a:bodyPr tIns="45720" bIns="45720" anchor="ctr"/>
          <a:lstStyle/>
          <a:p>
            <a:pPr algn="l" defTabSz="82296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46179" y="6378083"/>
            <a:ext cx="300817" cy="246222"/>
          </a:xfrm>
          <a:prstGeom prst="rect">
            <a:avLst/>
          </a:prstGeom>
        </p:spPr>
        <p:txBody>
          <a:bodyPr wrap="square"/>
          <a:lstStyle>
            <a:lvl1pPr algn="ctr">
              <a:defRPr sz="1600"/>
            </a:lvl1pPr>
          </a:lstStyle>
          <a:p>
            <a:pPr algn="ctr"/>
            <a:fld id="{86CB4B4D-7CA3-9044-876B-883B54F8677D}" type="slidenum">
              <a:rPr lang="en-US" smtClean="0"/>
              <a:pPr algn="ctr"/>
              <a:t>‹Nr.›</a:t>
            </a:fld>
            <a:endParaRPr lang="en-US" dirty="0"/>
          </a:p>
        </p:txBody>
      </p:sp>
      <p:pic>
        <p:nvPicPr>
          <p:cNvPr id="27" name="unknown.pdf" descr="unknown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3282" y="254362"/>
            <a:ext cx="1644397" cy="6204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6348139-121F-4756-83C5-F3F13C83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74" y="225577"/>
            <a:ext cx="10201531" cy="673325"/>
          </a:xfrm>
        </p:spPr>
        <p:txBody>
          <a:bodyPr>
            <a:normAutofit/>
          </a:bodyPr>
          <a:lstStyle>
            <a:lvl1pPr>
              <a:defRPr kumimoji="0" lang="en-US" sz="4300" b="0" i="0" u="none" strike="noStrike" cap="none" spc="0" normalizeH="0" baseline="0" dirty="0">
                <a:ln>
                  <a:noFill/>
                </a:ln>
                <a:solidFill>
                  <a:srgbClr val="0F305A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BD2E0-2CCD-4C29-8B63-0ABD48CA42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313" y="1171445"/>
            <a:ext cx="11885205" cy="4756114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710097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E981D98-8263-4A8B-B23A-4648B9081DA5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65388E5-41F1-480D-AD24-CE7CCBC4089C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46767" y="6534312"/>
            <a:ext cx="1999873" cy="333839"/>
            <a:chOff x="8870141" y="6255003"/>
            <a:chExt cx="2662217" cy="50060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75591" y1="30769" x2="75591" y2="307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70141" y="6255003"/>
              <a:ext cx="543396" cy="50060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266814" y="6255003"/>
              <a:ext cx="2265544" cy="461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@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zoccolermarcelo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2903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iAPoL/napari-clusters-plotter" TargetMode="Externa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stable/api/_as_gen/matplotlib.pyplot.subplot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tutorial/introduction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aborn.pydata.org/examples/index.html" TargetMode="Externa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086EE97-2436-8ADF-47F7-D4F10B7EE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" t="12368" r="65141" b="12151"/>
          <a:stretch/>
        </p:blipFill>
        <p:spPr bwMode="auto">
          <a:xfrm>
            <a:off x="3163196" y="1194436"/>
            <a:ext cx="5865608" cy="593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3DACA97-8DC9-266D-BF91-8795FBC18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" t="12368" r="65141" b="12151"/>
          <a:stretch/>
        </p:blipFill>
        <p:spPr bwMode="auto">
          <a:xfrm>
            <a:off x="3163196" y="1163003"/>
            <a:ext cx="5865608" cy="593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ADA16A5-322E-B5E7-BF6E-D1AD3340F9E7}"/>
              </a:ext>
            </a:extLst>
          </p:cNvPr>
          <p:cNvSpPr/>
          <p:nvPr/>
        </p:nvSpPr>
        <p:spPr>
          <a:xfrm>
            <a:off x="2092960" y="1122363"/>
            <a:ext cx="8254047" cy="564419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12" y="1122363"/>
            <a:ext cx="12124888" cy="187395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Plotting Data with </a:t>
            </a:r>
            <a:r>
              <a:rPr lang="en-US" sz="3600" dirty="0" err="1">
                <a:latin typeface="+mn-lt"/>
              </a:rPr>
              <a:t>Seaborn</a:t>
            </a:r>
            <a:endParaRPr lang="en-US" sz="36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13315"/>
            <a:ext cx="9144000" cy="3611308"/>
          </a:xfrm>
        </p:spPr>
        <p:txBody>
          <a:bodyPr>
            <a:noAutofit/>
          </a:bodyPr>
          <a:lstStyle/>
          <a:p>
            <a:r>
              <a:rPr lang="en-US" sz="2200" dirty="0"/>
              <a:t>Marcelo </a:t>
            </a:r>
            <a:r>
              <a:rPr lang="en-US" sz="2200" dirty="0" err="1"/>
              <a:t>Leomil</a:t>
            </a:r>
            <a:r>
              <a:rPr lang="en-US" sz="2200" dirty="0"/>
              <a:t> Zoccoler</a:t>
            </a:r>
          </a:p>
          <a:p>
            <a:endParaRPr lang="en-US" sz="2200" dirty="0"/>
          </a:p>
          <a:p>
            <a:r>
              <a:rPr lang="en-US" sz="2200" dirty="0"/>
              <a:t>With material from </a:t>
            </a:r>
          </a:p>
          <a:p>
            <a:r>
              <a:rPr lang="en-US" sz="2200" dirty="0"/>
              <a:t>Robert </a:t>
            </a:r>
            <a:r>
              <a:rPr lang="en-US" sz="2200" dirty="0" err="1"/>
              <a:t>Haase</a:t>
            </a:r>
            <a:r>
              <a:rPr lang="en-US" sz="2200" dirty="0"/>
              <a:t>, </a:t>
            </a:r>
            <a:r>
              <a:rPr lang="en-US" sz="2200" dirty="0" err="1"/>
              <a:t>BiAPoL</a:t>
            </a:r>
            <a:r>
              <a:rPr lang="en-US" sz="2200" dirty="0"/>
              <a:t>, </a:t>
            </a:r>
            <a:r>
              <a:rPr lang="en-US" sz="2200" dirty="0" err="1"/>
              <a:t>PoL</a:t>
            </a:r>
            <a:r>
              <a:rPr lang="en-US" sz="2200" dirty="0"/>
              <a:t> TU Dresden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25529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September 2022</a:t>
            </a:r>
          </a:p>
        </p:txBody>
      </p:sp>
    </p:spTree>
    <p:extLst>
      <p:ext uri="{BB962C8B-B14F-4D97-AF65-F5344CB8AC3E}">
        <p14:creationId xmlns:p14="http://schemas.microsoft.com/office/powerpoint/2010/main" val="3874747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81-547F-4CB6-A580-5B2EF9EE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Data with </a:t>
            </a:r>
            <a:r>
              <a:rPr lang="en-US" dirty="0" err="1"/>
              <a:t>Seaborn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6215" y="1226917"/>
            <a:ext cx="5109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categorical variables </a:t>
            </a:r>
            <a:r>
              <a:rPr lang="en-US" sz="2400" dirty="0" err="1"/>
              <a:t>splitted</a:t>
            </a:r>
            <a:r>
              <a:rPr lang="en-US" sz="2400" dirty="0"/>
              <a:t>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9" y="1786360"/>
            <a:ext cx="7310278" cy="4641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932" y="950911"/>
            <a:ext cx="5894529" cy="54994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833A840-9AC7-48DD-8463-5010FBB24BEE}"/>
              </a:ext>
            </a:extLst>
          </p:cNvPr>
          <p:cNvSpPr/>
          <p:nvPr/>
        </p:nvSpPr>
        <p:spPr>
          <a:xfrm>
            <a:off x="6418352" y="1078230"/>
            <a:ext cx="1018767" cy="217170"/>
          </a:xfrm>
          <a:prstGeom prst="rect">
            <a:avLst/>
          </a:prstGeom>
          <a:solidFill>
            <a:srgbClr val="0CE3F4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33A840-9AC7-48DD-8463-5010FBB24BEE}"/>
              </a:ext>
            </a:extLst>
          </p:cNvPr>
          <p:cNvSpPr/>
          <p:nvPr/>
        </p:nvSpPr>
        <p:spPr>
          <a:xfrm>
            <a:off x="682133" y="1885770"/>
            <a:ext cx="453247" cy="183060"/>
          </a:xfrm>
          <a:prstGeom prst="rect">
            <a:avLst/>
          </a:prstGeom>
          <a:solidFill>
            <a:srgbClr val="CC00CC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5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81-547F-4CB6-A580-5B2EF9EE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Data with </a:t>
            </a:r>
            <a:r>
              <a:rPr lang="en-US" dirty="0" err="1"/>
              <a:t>Seaborn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6215" y="952983"/>
            <a:ext cx="6644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Figure-level functions vs axes-level functions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14" y="1522300"/>
            <a:ext cx="7241472" cy="4987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5428" y="2349266"/>
            <a:ext cx="25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Figure-level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5428" y="3637896"/>
            <a:ext cx="25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E3F4"/>
                </a:solidFill>
              </a:rPr>
              <a:t>Axes-level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33A840-9AC7-48DD-8463-5010FBB24BEE}"/>
              </a:ext>
            </a:extLst>
          </p:cNvPr>
          <p:cNvSpPr/>
          <p:nvPr/>
        </p:nvSpPr>
        <p:spPr>
          <a:xfrm>
            <a:off x="2133742" y="1845893"/>
            <a:ext cx="7155037" cy="1510717"/>
          </a:xfrm>
          <a:prstGeom prst="rect">
            <a:avLst/>
          </a:prstGeom>
          <a:solidFill>
            <a:srgbClr val="7030A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33A840-9AC7-48DD-8463-5010FBB24BEE}"/>
              </a:ext>
            </a:extLst>
          </p:cNvPr>
          <p:cNvSpPr/>
          <p:nvPr/>
        </p:nvSpPr>
        <p:spPr>
          <a:xfrm>
            <a:off x="2133741" y="3422514"/>
            <a:ext cx="7155038" cy="3016386"/>
          </a:xfrm>
          <a:prstGeom prst="rect">
            <a:avLst/>
          </a:prstGeom>
          <a:solidFill>
            <a:srgbClr val="0CE3F4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81-547F-4CB6-A580-5B2EF9EE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Data with </a:t>
            </a:r>
            <a:r>
              <a:rPr lang="en-US" dirty="0" err="1"/>
              <a:t>Seaborn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6215" y="952983"/>
            <a:ext cx="6644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Figure-level functions vs axes-level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043" y="1609749"/>
            <a:ext cx="6674167" cy="48158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33A840-9AC7-48DD-8463-5010FBB24BEE}"/>
              </a:ext>
            </a:extLst>
          </p:cNvPr>
          <p:cNvSpPr/>
          <p:nvPr/>
        </p:nvSpPr>
        <p:spPr>
          <a:xfrm>
            <a:off x="2970303" y="1905324"/>
            <a:ext cx="871474" cy="145267"/>
          </a:xfrm>
          <a:prstGeom prst="rect">
            <a:avLst/>
          </a:prstGeom>
          <a:solidFill>
            <a:srgbClr val="0CE3F4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33A840-9AC7-48DD-8463-5010FBB24BEE}"/>
              </a:ext>
            </a:extLst>
          </p:cNvPr>
          <p:cNvSpPr/>
          <p:nvPr/>
        </p:nvSpPr>
        <p:spPr>
          <a:xfrm>
            <a:off x="2970303" y="2070695"/>
            <a:ext cx="653574" cy="145267"/>
          </a:xfrm>
          <a:prstGeom prst="rect">
            <a:avLst/>
          </a:prstGeom>
          <a:solidFill>
            <a:srgbClr val="0CE3F4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A3758A-90AA-4663-A40A-721A6C066BDE}"/>
              </a:ext>
            </a:extLst>
          </p:cNvPr>
          <p:cNvSpPr/>
          <p:nvPr/>
        </p:nvSpPr>
        <p:spPr>
          <a:xfrm>
            <a:off x="7065595" y="2052605"/>
            <a:ext cx="625260" cy="181445"/>
          </a:xfrm>
          <a:prstGeom prst="rect">
            <a:avLst/>
          </a:prstGeom>
          <a:solidFill>
            <a:srgbClr val="FFFF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3758A-90AA-4663-A40A-721A6C066BDE}"/>
              </a:ext>
            </a:extLst>
          </p:cNvPr>
          <p:cNvSpPr/>
          <p:nvPr/>
        </p:nvSpPr>
        <p:spPr>
          <a:xfrm>
            <a:off x="8566689" y="1889250"/>
            <a:ext cx="625260" cy="181445"/>
          </a:xfrm>
          <a:prstGeom prst="rect">
            <a:avLst/>
          </a:prstGeom>
          <a:solidFill>
            <a:srgbClr val="FFFF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0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81-547F-4CB6-A580-5B2EF9EE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Data with </a:t>
            </a:r>
            <a:r>
              <a:rPr lang="en-US" dirty="0" err="1"/>
              <a:t>Seaborn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6215" y="952983"/>
            <a:ext cx="6644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Adding a line regression to a scatter plot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96" y="2287929"/>
            <a:ext cx="5360564" cy="38798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545" y="2141317"/>
            <a:ext cx="6156705" cy="40786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03724" y="1664219"/>
            <a:ext cx="1731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Figure-level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72181" y="1679652"/>
            <a:ext cx="1546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E3F4"/>
                </a:solidFill>
              </a:rPr>
              <a:t>Axes-level</a:t>
            </a:r>
          </a:p>
        </p:txBody>
      </p:sp>
    </p:spTree>
    <p:extLst>
      <p:ext uri="{BB962C8B-B14F-4D97-AF65-F5344CB8AC3E}">
        <p14:creationId xmlns:p14="http://schemas.microsoft.com/office/powerpoint/2010/main" val="4892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81-547F-4CB6-A580-5B2EF9EE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Data with </a:t>
            </a:r>
            <a:r>
              <a:rPr lang="en-US" dirty="0" err="1"/>
              <a:t>Seaborn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6215" y="952983"/>
            <a:ext cx="6644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Boxplots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03724" y="1664219"/>
            <a:ext cx="1731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Figure-level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72181" y="1679652"/>
            <a:ext cx="1546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E3F4"/>
                </a:solidFill>
              </a:rPr>
              <a:t>Axes-level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32" y="2179357"/>
            <a:ext cx="5637535" cy="3792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952" y="2179357"/>
            <a:ext cx="4426691" cy="3851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952" y="2150696"/>
            <a:ext cx="4479402" cy="38803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A3758A-90AA-4663-A40A-721A6C066BDE}"/>
              </a:ext>
            </a:extLst>
          </p:cNvPr>
          <p:cNvSpPr/>
          <p:nvPr/>
        </p:nvSpPr>
        <p:spPr>
          <a:xfrm>
            <a:off x="10594606" y="2225279"/>
            <a:ext cx="724665" cy="239316"/>
          </a:xfrm>
          <a:prstGeom prst="rect">
            <a:avLst/>
          </a:prstGeom>
          <a:solidFill>
            <a:srgbClr val="FFFF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1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81-547F-4CB6-A580-5B2EF9EE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Data with </a:t>
            </a:r>
            <a:r>
              <a:rPr lang="en-US" dirty="0" err="1"/>
              <a:t>Seaborn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6215" y="952983"/>
            <a:ext cx="6644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Histograms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71511" y="1600837"/>
            <a:ext cx="1731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Figure-level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1553" y="1600838"/>
            <a:ext cx="1546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E3F4"/>
                </a:solidFill>
              </a:rPr>
              <a:t>Axes-level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86" y="2710359"/>
            <a:ext cx="3940075" cy="30076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450" y="2710359"/>
            <a:ext cx="3744530" cy="30190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422" y="2653540"/>
            <a:ext cx="3887169" cy="31212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166" y="2653541"/>
            <a:ext cx="4007826" cy="31212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A3758A-90AA-4663-A40A-721A6C066BDE}"/>
              </a:ext>
            </a:extLst>
          </p:cNvPr>
          <p:cNvSpPr/>
          <p:nvPr/>
        </p:nvSpPr>
        <p:spPr>
          <a:xfrm>
            <a:off x="11344701" y="2710359"/>
            <a:ext cx="686540" cy="204291"/>
          </a:xfrm>
          <a:prstGeom prst="rect">
            <a:avLst/>
          </a:prstGeom>
          <a:solidFill>
            <a:srgbClr val="FFFF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8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81-547F-4CB6-A580-5B2EF9EE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Data with </a:t>
            </a:r>
            <a:r>
              <a:rPr lang="en-US" dirty="0" err="1"/>
              <a:t>Seaborn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6215" y="952983"/>
            <a:ext cx="7775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Joint distributions and pair-plotting multiple properties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78833" y="1477007"/>
            <a:ext cx="1731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Figure-level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39" y="1951951"/>
            <a:ext cx="4457579" cy="43358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08147" y="1205577"/>
            <a:ext cx="1731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Figure-level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930" y="2127387"/>
            <a:ext cx="3891142" cy="41924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930" y="1843669"/>
            <a:ext cx="3137952" cy="56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60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81-547F-4CB6-A580-5B2EF9EE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Data with </a:t>
            </a:r>
            <a:r>
              <a:rPr lang="en-US" dirty="0" err="1"/>
              <a:t>Seaborn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6215" y="952983"/>
            <a:ext cx="7775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Pros and cons of Figure-level functions: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65" y="1842135"/>
            <a:ext cx="98107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4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81-547F-4CB6-A580-5B2EF9EE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Data with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45A5E-38D7-4F9A-A8F7-8961D40FF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1"/>
            <a:ext cx="11057586" cy="476250"/>
          </a:xfrm>
        </p:spPr>
        <p:txBody>
          <a:bodyPr/>
          <a:lstStyle/>
          <a:p>
            <a:r>
              <a:rPr lang="en-US" dirty="0"/>
              <a:t>Displaying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4" y="1952653"/>
            <a:ext cx="5490070" cy="36288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552" y="1983658"/>
            <a:ext cx="5418098" cy="41828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6968" y="1404166"/>
            <a:ext cx="336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napari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101349" y="1458242"/>
            <a:ext cx="336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86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81-547F-4CB6-A580-5B2EF9EE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Data with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45A5E-38D7-4F9A-A8F7-8961D40FF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1"/>
            <a:ext cx="11057586" cy="476250"/>
          </a:xfrm>
        </p:spPr>
        <p:txBody>
          <a:bodyPr/>
          <a:lstStyle/>
          <a:p>
            <a:r>
              <a:rPr lang="en-US" dirty="0"/>
              <a:t>Displaying 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4" y="1952653"/>
            <a:ext cx="5490070" cy="36288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552" y="1983658"/>
            <a:ext cx="5418098" cy="41828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6968" y="1404166"/>
            <a:ext cx="336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napari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101349" y="1458242"/>
            <a:ext cx="336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0" y="3085170"/>
            <a:ext cx="5463455" cy="2888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23" y="1895165"/>
            <a:ext cx="5229533" cy="43143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8777" y="5999924"/>
            <a:ext cx="4939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https://github.com/BiAPoL/napari-clusters-plotter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538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81-547F-4CB6-A580-5B2EF9EE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Data with </a:t>
            </a:r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45A5E-38D7-4F9A-A8F7-8961D40FF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5" y="898072"/>
            <a:ext cx="11057586" cy="476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Plot Types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06" y="1317171"/>
            <a:ext cx="2410864" cy="2366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491" y="1230085"/>
            <a:ext cx="2598110" cy="24533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233" y="1295166"/>
            <a:ext cx="2774496" cy="256994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B45A5E-38D7-4F9A-A8F7-8961D40FF4BB}"/>
              </a:ext>
            </a:extLst>
          </p:cNvPr>
          <p:cNvSpPr txBox="1">
            <a:spLocks/>
          </p:cNvSpPr>
          <p:nvPr/>
        </p:nvSpPr>
        <p:spPr>
          <a:xfrm>
            <a:off x="296215" y="3831569"/>
            <a:ext cx="11057586" cy="476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Statistical Plots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74" y="4249712"/>
            <a:ext cx="2881002" cy="22002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0712" y="4219374"/>
            <a:ext cx="2387374" cy="223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9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81-547F-4CB6-A580-5B2EF9EE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Data with </a:t>
            </a:r>
            <a:r>
              <a:rPr lang="en-US" dirty="0" err="1"/>
              <a:t>Matplotlib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01" y="1851949"/>
            <a:ext cx="3176831" cy="3622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837" y="2862504"/>
            <a:ext cx="3364279" cy="26123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921" y="1851949"/>
            <a:ext cx="4377788" cy="37125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6215" y="1226917"/>
            <a:ext cx="264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plots: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12402" y="1226917"/>
            <a:ext cx="264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Plots with subplots: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A3758A-90AA-4663-A40A-721A6C066BDE}"/>
              </a:ext>
            </a:extLst>
          </p:cNvPr>
          <p:cNvSpPr/>
          <p:nvPr/>
        </p:nvSpPr>
        <p:spPr>
          <a:xfrm>
            <a:off x="7741775" y="2113877"/>
            <a:ext cx="206174" cy="181445"/>
          </a:xfrm>
          <a:prstGeom prst="rect">
            <a:avLst/>
          </a:prstGeom>
          <a:solidFill>
            <a:srgbClr val="FFFF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3758A-90AA-4663-A40A-721A6C066BDE}"/>
              </a:ext>
            </a:extLst>
          </p:cNvPr>
          <p:cNvSpPr/>
          <p:nvPr/>
        </p:nvSpPr>
        <p:spPr>
          <a:xfrm>
            <a:off x="7741775" y="2331867"/>
            <a:ext cx="206174" cy="181445"/>
          </a:xfrm>
          <a:prstGeom prst="rect">
            <a:avLst/>
          </a:prstGeom>
          <a:solidFill>
            <a:srgbClr val="CC00CC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0836" y="2871806"/>
            <a:ext cx="3364279" cy="260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6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81-547F-4CB6-A580-5B2EF9EE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Data with </a:t>
            </a:r>
            <a:r>
              <a:rPr lang="en-US" dirty="0" err="1"/>
              <a:t>Matplotlib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67EC70-636D-4268-B881-65072BA4B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4" y="1528762"/>
            <a:ext cx="5342586" cy="4018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C3417-8796-44F6-88EF-088DE6D63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234034"/>
            <a:ext cx="6242886" cy="41858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FC5EE8-DBF8-4920-9872-83A9EF6FB5E3}"/>
              </a:ext>
            </a:extLst>
          </p:cNvPr>
          <p:cNvSpPr txBox="1"/>
          <p:nvPr/>
        </p:nvSpPr>
        <p:spPr>
          <a:xfrm>
            <a:off x="296214" y="5773518"/>
            <a:ext cx="3848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https://matplotlib.org/stable/api/_as_gen/matplotlib.pyplot.subplots.html</a:t>
            </a:r>
            <a:r>
              <a:rPr lang="en-US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EFBB4D-B7CC-4CFB-A87F-F5ACDFE0DB3A}"/>
              </a:ext>
            </a:extLst>
          </p:cNvPr>
          <p:cNvSpPr/>
          <p:nvPr/>
        </p:nvSpPr>
        <p:spPr>
          <a:xfrm>
            <a:off x="2105025" y="3655101"/>
            <a:ext cx="751536" cy="190500"/>
          </a:xfrm>
          <a:prstGeom prst="rect">
            <a:avLst/>
          </a:prstGeom>
          <a:solidFill>
            <a:schemeClr val="accent2">
              <a:alpha val="52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5159E2-2394-4E26-8A18-D28ED888EBCE}"/>
              </a:ext>
            </a:extLst>
          </p:cNvPr>
          <p:cNvSpPr/>
          <p:nvPr/>
        </p:nvSpPr>
        <p:spPr>
          <a:xfrm>
            <a:off x="8629650" y="2201710"/>
            <a:ext cx="751536" cy="190500"/>
          </a:xfrm>
          <a:prstGeom prst="rect">
            <a:avLst/>
          </a:prstGeom>
          <a:solidFill>
            <a:schemeClr val="accent2">
              <a:alpha val="52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33A840-9AC7-48DD-8463-5010FBB24BEE}"/>
              </a:ext>
            </a:extLst>
          </p:cNvPr>
          <p:cNvSpPr/>
          <p:nvPr/>
        </p:nvSpPr>
        <p:spPr>
          <a:xfrm>
            <a:off x="2220264" y="3234751"/>
            <a:ext cx="751536" cy="190500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A3758A-90AA-4663-A40A-721A6C066BDE}"/>
              </a:ext>
            </a:extLst>
          </p:cNvPr>
          <p:cNvSpPr/>
          <p:nvPr/>
        </p:nvSpPr>
        <p:spPr>
          <a:xfrm>
            <a:off x="6534150" y="2201710"/>
            <a:ext cx="751536" cy="190500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85899C-1226-4050-9DAF-228C75DAF289}"/>
              </a:ext>
            </a:extLst>
          </p:cNvPr>
          <p:cNvSpPr/>
          <p:nvPr/>
        </p:nvSpPr>
        <p:spPr>
          <a:xfrm>
            <a:off x="2220264" y="4044376"/>
            <a:ext cx="937743" cy="190500"/>
          </a:xfrm>
          <a:prstGeom prst="rect">
            <a:avLst/>
          </a:prstGeom>
          <a:solidFill>
            <a:schemeClr val="accent6">
              <a:alpha val="5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C66AA1-E248-4276-8275-5607CE8AA449}"/>
              </a:ext>
            </a:extLst>
          </p:cNvPr>
          <p:cNvSpPr/>
          <p:nvPr/>
        </p:nvSpPr>
        <p:spPr>
          <a:xfrm>
            <a:off x="10673500" y="2201710"/>
            <a:ext cx="937743" cy="190500"/>
          </a:xfrm>
          <a:prstGeom prst="rect">
            <a:avLst/>
          </a:prstGeom>
          <a:solidFill>
            <a:schemeClr val="accent6">
              <a:alpha val="5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B1877AA8-AB0A-47B5-93FD-2EE7EDBDBCDE}"/>
              </a:ext>
            </a:extLst>
          </p:cNvPr>
          <p:cNvSpPr/>
          <p:nvPr/>
        </p:nvSpPr>
        <p:spPr>
          <a:xfrm>
            <a:off x="163428" y="5421327"/>
            <a:ext cx="723900" cy="306168"/>
          </a:xfrm>
          <a:prstGeom prst="wedgeRectCallout">
            <a:avLst>
              <a:gd name="adj1" fmla="val 34936"/>
              <a:gd name="adj2" fmla="val -935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8CDDD8B6-AB3B-440B-ABA5-D1E5C49BB8C1}"/>
              </a:ext>
            </a:extLst>
          </p:cNvPr>
          <p:cNvSpPr/>
          <p:nvPr/>
        </p:nvSpPr>
        <p:spPr>
          <a:xfrm>
            <a:off x="955505" y="5421327"/>
            <a:ext cx="901869" cy="306168"/>
          </a:xfrm>
          <a:prstGeom prst="wedgeRectCallout">
            <a:avLst>
              <a:gd name="adj1" fmla="val -28222"/>
              <a:gd name="adj2" fmla="val -966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column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2FE71DCE-7E38-4A1A-8DF6-D2F4D1EFF8B5}"/>
              </a:ext>
            </a:extLst>
          </p:cNvPr>
          <p:cNvSpPr/>
          <p:nvPr/>
        </p:nvSpPr>
        <p:spPr>
          <a:xfrm>
            <a:off x="1914995" y="2748323"/>
            <a:ext cx="723900" cy="306168"/>
          </a:xfrm>
          <a:prstGeom prst="wedgeRectCallout">
            <a:avLst>
              <a:gd name="adj1" fmla="val 34936"/>
              <a:gd name="adj2" fmla="val -935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rows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4C783128-ABB9-44D1-90D2-33FCF2C9D98E}"/>
              </a:ext>
            </a:extLst>
          </p:cNvPr>
          <p:cNvSpPr/>
          <p:nvPr/>
        </p:nvSpPr>
        <p:spPr>
          <a:xfrm>
            <a:off x="2707072" y="2748323"/>
            <a:ext cx="1087688" cy="306168"/>
          </a:xfrm>
          <a:prstGeom prst="wedgeRectCallout">
            <a:avLst>
              <a:gd name="adj1" fmla="val -28222"/>
              <a:gd name="adj2" fmla="val -966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1496484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81-547F-4CB6-A580-5B2EF9EE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Data with </a:t>
            </a:r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6215" y="1226917"/>
            <a:ext cx="3380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tabular data: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53" y="1888584"/>
            <a:ext cx="4899287" cy="4324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620" y="1545828"/>
            <a:ext cx="5594987" cy="474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81-547F-4CB6-A580-5B2EF9EE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Data with </a:t>
            </a:r>
            <a:r>
              <a:rPr lang="en-US" dirty="0" err="1"/>
              <a:t>Seaborn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61" y="1285712"/>
            <a:ext cx="10107614" cy="15744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1122" y="916380"/>
            <a:ext cx="5311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https://seaborn.pydata.org/tutorial/introduction.html</a:t>
            </a:r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326" y="2539911"/>
            <a:ext cx="3882041" cy="404379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941864" y="6492667"/>
            <a:ext cx="4842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https://seaborn.pydata.org/examples/index.html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329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81-547F-4CB6-A580-5B2EF9EE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Data with </a:t>
            </a:r>
            <a:r>
              <a:rPr lang="en-US" dirty="0" err="1"/>
              <a:t>Seaborn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90" y="2614955"/>
            <a:ext cx="5243573" cy="20074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6214" y="1226917"/>
            <a:ext cx="4441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tabular data: scatterplots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908"/>
          <a:stretch/>
        </p:blipFill>
        <p:spPr>
          <a:xfrm>
            <a:off x="5903933" y="2024646"/>
            <a:ext cx="5894528" cy="4425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932" y="950911"/>
            <a:ext cx="5894529" cy="549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2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</Words>
  <Application>Microsoft Office PowerPoint</Application>
  <PresentationFormat>Breitbild</PresentationFormat>
  <Paragraphs>60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Open Sans</vt:lpstr>
      <vt:lpstr>1_Office Theme</vt:lpstr>
      <vt:lpstr>Plotting Data with Seaborn</vt:lpstr>
      <vt:lpstr>Plotting Data with Python</vt:lpstr>
      <vt:lpstr>Plotting Data with Python</vt:lpstr>
      <vt:lpstr>Plotting Data with Matplotlib</vt:lpstr>
      <vt:lpstr>Plotting Data with Matplotlib</vt:lpstr>
      <vt:lpstr>Plotting Data with Matplotlib</vt:lpstr>
      <vt:lpstr>Plotting Data with Matplotlib</vt:lpstr>
      <vt:lpstr>Plotting Data with Seaborn</vt:lpstr>
      <vt:lpstr>Plotting Data with Seaborn</vt:lpstr>
      <vt:lpstr>Plotting Data with Seaborn</vt:lpstr>
      <vt:lpstr>Plotting Data with Seaborn</vt:lpstr>
      <vt:lpstr>Plotting Data with Seaborn</vt:lpstr>
      <vt:lpstr>Plotting Data with Seaborn</vt:lpstr>
      <vt:lpstr>Plotting Data with Seaborn</vt:lpstr>
      <vt:lpstr>Plotting Data with Seaborn</vt:lpstr>
      <vt:lpstr>Plotting Data with Seaborn</vt:lpstr>
      <vt:lpstr>Plotting Data with Seaborn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Haase</dc:creator>
  <cp:lastModifiedBy>Marie-Sophie von Braun</cp:lastModifiedBy>
  <cp:revision>674</cp:revision>
  <dcterms:created xsi:type="dcterms:W3CDTF">2017-11-02T09:03:29Z</dcterms:created>
  <dcterms:modified xsi:type="dcterms:W3CDTF">2024-04-04T16:03:34Z</dcterms:modified>
</cp:coreProperties>
</file>